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5DACBEA-4027-3F6E-8831-6A7CDEEB2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498" y="393439"/>
            <a:ext cx="9292242" cy="60711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2023-04-19T11:40:59Z</dcterms:modified>
</cp:coreProperties>
</file>