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9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41BCC91E-00DB-BE9E-EACB-03B9CA8EB3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1700" y="130911"/>
            <a:ext cx="5456555" cy="2134448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71426ADC-13B6-2CD3-50B2-87517B9B02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1699" y="2375814"/>
            <a:ext cx="5456555" cy="2078663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13720356-0124-E95C-CF9D-8E5434A449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1698" y="4564932"/>
            <a:ext cx="5456555" cy="21130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Windows ユーザー</cp:lastModifiedBy>
  <cp:revision>22</cp:revision>
  <dcterms:created xsi:type="dcterms:W3CDTF">2023-04-19T10:18:24Z</dcterms:created>
  <dcterms:modified xsi:type="dcterms:W3CDTF">2023-04-19T11:34:35Z</dcterms:modified>
</cp:coreProperties>
</file>