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1BCC91E-00DB-BE9E-EACB-03B9CA8EB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700" y="130911"/>
            <a:ext cx="5456555" cy="2134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1426ADC-13B6-2CD3-50B2-87517B9B0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99" y="2375814"/>
            <a:ext cx="5456555" cy="2078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3720356-0124-E95C-CF9D-8E5434A449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98" y="4564932"/>
            <a:ext cx="5456555" cy="21130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2023-04-19T11:34:35Z</dcterms:modified>
</cp:coreProperties>
</file>