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0D374FF-9FFD-2781-74AF-306B8F3644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88" y="690372"/>
            <a:ext cx="11587823" cy="54772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23</cp:revision>
  <dcterms:created xsi:type="dcterms:W3CDTF">2023-04-19T10:18:24Z</dcterms:created>
  <dcterms:modified xsi:type="dcterms:W3CDTF">2023-05-18T08:53:56Z</dcterms:modified>
</cp:coreProperties>
</file>