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0D374FF-9FFD-2781-74AF-306B8F364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8" y="690372"/>
            <a:ext cx="11587823" cy="5477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2023-05-18T08:53:56Z</dcterms:modified>
</cp:coreProperties>
</file>