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EA95587E-6B14-A24E-AFDA-E3C6891E4F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37" y="370450"/>
            <a:ext cx="11112926" cy="611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2023-04-19T11:33:01Z</dcterms:modified>
</cp:coreProperties>
</file>