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9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07B2514E-1B5E-551B-12EA-9FB7A15B94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717" y="453736"/>
            <a:ext cx="11042952" cy="56976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Windows ユーザー</cp:lastModifiedBy>
  <cp:revision>22</cp:revision>
  <dcterms:created xsi:type="dcterms:W3CDTF">2023-04-19T10:18:24Z</dcterms:created>
  <dcterms:modified xsi:type="dcterms:W3CDTF">2023-04-19T11:32:27Z</dcterms:modified>
</cp:coreProperties>
</file>