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7B2514E-1B5E-551B-12EA-9FB7A15B9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17" y="453736"/>
            <a:ext cx="11042952" cy="5697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2023-04-19T11:32:27Z</dcterms:modified>
</cp:coreProperties>
</file>