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93C8243E-4B38-955B-06D9-481FA87E66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25" y="936305"/>
            <a:ext cx="11604618" cy="497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2023-04-19T11:32:07Z</dcterms:modified>
</cp:coreProperties>
</file>