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FB9739A-59AB-D0EE-0458-818DADE9D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01" y="532772"/>
            <a:ext cx="11549597" cy="5792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2023-05-02T02:39:07Z</dcterms:modified>
</cp:coreProperties>
</file>