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8CDFBA5-8CFE-9B08-FAC0-3D01B6BD7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76" y="604543"/>
            <a:ext cx="10332647" cy="5648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2023-05-01T01:22:45Z</dcterms:modified>
</cp:coreProperties>
</file>