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C8CDFBA5-8CFE-9B08-FAC0-3D01B6BD71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76" y="604543"/>
            <a:ext cx="10332647" cy="56489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21</cp:revision>
  <dcterms:created xsi:type="dcterms:W3CDTF">2023-04-19T10:18:24Z</dcterms:created>
  <dcterms:modified xsi:type="dcterms:W3CDTF">2023-05-01T01:22:45Z</dcterms:modified>
</cp:coreProperties>
</file>