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59EBDB9-6DEA-5D83-1208-7B6E43CC60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158" y="160076"/>
            <a:ext cx="9619683" cy="6537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2023-04-24T10:35:53Z</dcterms:modified>
</cp:coreProperties>
</file>