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2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人, 屋内, テーブル, 男 が含まれている画像&#10;&#10;自動的に生成された説明">
            <a:extLst>
              <a:ext uri="{FF2B5EF4-FFF2-40B4-BE49-F238E27FC236}">
                <a16:creationId xmlns:a16="http://schemas.microsoft.com/office/drawing/2014/main" id="{17F63948-4901-5B3C-3025-4424142DA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5" y="1569981"/>
            <a:ext cx="5225542" cy="3938319"/>
          </a:xfrm>
          <a:prstGeom prst="rect">
            <a:avLst/>
          </a:prstGeom>
        </p:spPr>
      </p:pic>
      <p:pic>
        <p:nvPicPr>
          <p:cNvPr id="4" name="図 3" descr="人, 民衆, グループ, ウォーキング が含まれている画像&#10;&#10;自動的に生成された説明">
            <a:extLst>
              <a:ext uri="{FF2B5EF4-FFF2-40B4-BE49-F238E27FC236}">
                <a16:creationId xmlns:a16="http://schemas.microsoft.com/office/drawing/2014/main" id="{636E16EC-9F95-620E-8C15-B648473D6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6" y="1569981"/>
            <a:ext cx="5236492" cy="391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Windows ユーザー</cp:lastModifiedBy>
  <cp:revision>20</cp:revision>
  <dcterms:created xsi:type="dcterms:W3CDTF">2023-04-19T10:18:24Z</dcterms:created>
  <dcterms:modified xsi:type="dcterms:W3CDTF">2023-04-19T11:26:48Z</dcterms:modified>
</cp:coreProperties>
</file>