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2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0C0495C3-4405-7BDE-6651-A447137601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39" y="931170"/>
            <a:ext cx="10840321" cy="49956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20</cp:revision>
  <dcterms:created xsi:type="dcterms:W3CDTF">2023-04-19T10:18:24Z</dcterms:created>
  <dcterms:modified xsi:type="dcterms:W3CDTF">2023-04-19T11:26:19Z</dcterms:modified>
</cp:coreProperties>
</file>