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2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765B9C3A-34C3-6C67-1C84-3BC4492191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1932" y="1992174"/>
            <a:ext cx="6077413" cy="338926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F71D7DE6-AD8B-95FE-6E42-696DC0F68B8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49630" y="468062"/>
            <a:ext cx="4692795" cy="33229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2DB03787-5FC6-4322-CB2F-33D6EC5B9F7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49630" y="4081988"/>
            <a:ext cx="4615727" cy="25988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2023-04-19T11:25:48Z</dcterms:modified>
</cp:coreProperties>
</file>