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2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道路, 草, 小さい, 座る が含まれている画像&#10;&#10;説明は自動で生成されたものです">
            <a:extLst>
              <a:ext uri="{FF2B5EF4-FFF2-40B4-BE49-F238E27FC236}">
                <a16:creationId xmlns:a16="http://schemas.microsoft.com/office/drawing/2014/main" id="{EAF81CFB-1627-EEE8-9200-AC13E5FC8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93" y="1418820"/>
            <a:ext cx="11625979" cy="3818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20</cp:revision>
  <dcterms:created xsi:type="dcterms:W3CDTF">2023-04-19T10:18:24Z</dcterms:created>
  <dcterms:modified xsi:type="dcterms:W3CDTF">2023-04-19T11:22:45Z</dcterms:modified>
</cp:coreProperties>
</file>