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6C6D947-12DF-D717-4943-33BCBB9F96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97" y="698960"/>
            <a:ext cx="11660645" cy="57434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20</cp:revision>
  <dcterms:created xsi:type="dcterms:W3CDTF">2023-04-19T10:18:24Z</dcterms:created>
  <dcterms:modified xsi:type="dcterms:W3CDTF">2023-04-19T11:21:52Z</dcterms:modified>
</cp:coreProperties>
</file>