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259D7FC-2A30-BEC4-8662-BC44FF4253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5" y="1870940"/>
            <a:ext cx="11838321" cy="2853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2023-04-19T11:20:15Z</dcterms:modified>
</cp:coreProperties>
</file>