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1F82267-747E-2216-33CD-F908FD5DF07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53676" y="522922"/>
            <a:ext cx="8940251" cy="60883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20</cp:revision>
  <dcterms:created xsi:type="dcterms:W3CDTF">2023-04-19T10:18:24Z</dcterms:created>
  <dcterms:modified xsi:type="dcterms:W3CDTF">2023-04-19T11:19:37Z</dcterms:modified>
</cp:coreProperties>
</file>