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FE5BD46-4A82-80B4-D197-E2581FA6E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09" y="1691697"/>
            <a:ext cx="11530866" cy="34746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20</cp:revision>
  <dcterms:created xsi:type="dcterms:W3CDTF">2023-04-19T10:18:24Z</dcterms:created>
  <dcterms:modified xsi:type="dcterms:W3CDTF">2023-04-19T11:18:29Z</dcterms:modified>
</cp:coreProperties>
</file>