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FE5BD46-4A82-80B4-D197-E2581FA6E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09" y="1691697"/>
            <a:ext cx="11530866" cy="3474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2023-04-19T11:18:29Z</dcterms:modified>
</cp:coreProperties>
</file>