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ACF3BBA0-4B5E-9482-106E-F19E1CA6A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6065" y="530283"/>
            <a:ext cx="8208650" cy="6092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20</cp:revision>
  <dcterms:created xsi:type="dcterms:W3CDTF">2023-04-19T10:18:24Z</dcterms:created>
  <dcterms:modified xsi:type="dcterms:W3CDTF">2023-04-19T11:18:59Z</dcterms:modified>
</cp:coreProperties>
</file>