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6E199D08-6ACD-60EB-4F0A-FCB441C88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345" y="0"/>
            <a:ext cx="90673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2023-05-10T16:39:24Z</dcterms:modified>
</cp:coreProperties>
</file>