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【第121-2-1】汚染水対策の３つの基本方針と対応状況（④追記）">
            <a:extLst>
              <a:ext uri="{FF2B5EF4-FFF2-40B4-BE49-F238E27FC236}">
                <a16:creationId xmlns:a16="http://schemas.microsoft.com/office/drawing/2014/main" id="{EFBB53F8-CDA8-DED7-D3A2-6A32BB1BF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8650" y="89237"/>
            <a:ext cx="9734617" cy="67687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20</cp:revision>
  <dcterms:created xsi:type="dcterms:W3CDTF">2023-04-19T10:18:24Z</dcterms:created>
  <dcterms:modified xsi:type="dcterms:W3CDTF">2023-04-19T11:16:05Z</dcterms:modified>
</cp:coreProperties>
</file>