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0DB759B-1741-3BD9-6A4D-13C051EB07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4" y="1618471"/>
            <a:ext cx="11783832" cy="322411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2023-04-19T11:15:27Z</dcterms:modified>
</cp:coreProperties>
</file>