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0DB759B-1741-3BD9-6A4D-13C051EB07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4" y="1618471"/>
            <a:ext cx="11783832" cy="32241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20</cp:revision>
  <dcterms:created xsi:type="dcterms:W3CDTF">2023-04-19T10:18:24Z</dcterms:created>
  <dcterms:modified xsi:type="dcterms:W3CDTF">2023-04-19T11:15:27Z</dcterms:modified>
</cp:coreProperties>
</file>