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37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BDBA9537-D680-421B-BB2A-947094A3A29C}">
          <p14:sldIdLst>
            <p14:sldId id="137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電市室　河野" initials="Wユ" lastIdx="2" clrIdx="0">
    <p:extLst>
      <p:ext uri="{19B8F6BF-5375-455C-9EA6-DF929625EA0E}">
        <p15:presenceInfo xmlns:p15="http://schemas.microsoft.com/office/powerpoint/2012/main" userId="電市室　河野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FF99CC"/>
    <a:srgbClr val="EC7829"/>
    <a:srgbClr val="FFC000"/>
    <a:srgbClr val="93CDDD"/>
    <a:srgbClr val="A5A5A5"/>
    <a:srgbClr val="C0504D"/>
    <a:srgbClr val="ED7D31"/>
    <a:srgbClr val="E46C0A"/>
    <a:srgbClr val="F19D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14" autoAdjust="0"/>
    <p:restoredTop sz="93703" autoAdjust="0"/>
  </p:normalViewPr>
  <p:slideViewPr>
    <p:cSldViewPr>
      <p:cViewPr varScale="1">
        <p:scale>
          <a:sx n="82" d="100"/>
          <a:sy n="82" d="100"/>
        </p:scale>
        <p:origin x="1320" y="53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18" y="1584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m7pffs99006v\00&#36039;&#28304;&#12456;&#12493;&#12523;&#12462;&#12540;&#24193;&#38651;&#21147;&#12539;&#12460;&#12473;&#20107;&#26989;&#37096;&#12460;&#12473;&#24066;&#22580;&#25972;&#20633;&#23460;00\1%20&#20225;&#30011;&#35519;&#25972;\06&#12288;&#23529;&#35696;&#20250;&#36039;&#26009;\04&#12288;&#38651;&#21147;&#12539;&#12460;&#12473;&#22522;&#26412;&#25919;&#31574;&#23567;&#22996;&#21729;&#20250;\&#31532;34&#22238;_210428\02_&#36039;&#26009;\01_&#33258;&#30001;&#21270;&#36914;&#25431;\&#32032;&#26448;\&#12473;&#12452;&#12483;&#12481;&#29575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282724818844603E-2"/>
          <c:y val="4.1288146834087755E-2"/>
          <c:w val="0.87925197988695969"/>
          <c:h val="0.81184590526700207"/>
        </c:manualLayout>
      </c:layout>
      <c:lineChart>
        <c:grouping val="standard"/>
        <c:varyColors val="0"/>
        <c:ser>
          <c:idx val="0"/>
          <c:order val="0"/>
          <c:tx>
            <c:strRef>
              <c:f>'契約変更件数（グラフ用）'!$AH$2</c:f>
              <c:strCache>
                <c:ptCount val="1"/>
                <c:pt idx="0">
                  <c:v>北海道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7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Pt>
            <c:idx val="46"/>
            <c:marker>
              <c:symbol val="diamond"/>
              <c:size val="7"/>
              <c:spPr>
                <a:solidFill>
                  <a:schemeClr val="accent1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1B16-4561-93B7-0515CED3F63E}"/>
              </c:ext>
            </c:extLst>
          </c:dPt>
          <c:cat>
            <c:numRef>
              <c:f>'契約変更件数（グラフ用）'!$AG$3:$AG$60</c:f>
              <c:numCache>
                <c:formatCode>yyyy"年"m"月"</c:formatCode>
                <c:ptCount val="58"/>
                <c:pt idx="0">
                  <c:v>42795</c:v>
                </c:pt>
                <c:pt idx="1">
                  <c:v>42826</c:v>
                </c:pt>
                <c:pt idx="2">
                  <c:v>42856</c:v>
                </c:pt>
                <c:pt idx="3">
                  <c:v>42887</c:v>
                </c:pt>
                <c:pt idx="4">
                  <c:v>42917</c:v>
                </c:pt>
                <c:pt idx="5">
                  <c:v>42948</c:v>
                </c:pt>
                <c:pt idx="6">
                  <c:v>42979</c:v>
                </c:pt>
                <c:pt idx="7">
                  <c:v>43009</c:v>
                </c:pt>
                <c:pt idx="8">
                  <c:v>43040</c:v>
                </c:pt>
                <c:pt idx="9">
                  <c:v>43070</c:v>
                </c:pt>
                <c:pt idx="10">
                  <c:v>43101</c:v>
                </c:pt>
                <c:pt idx="11">
                  <c:v>43132</c:v>
                </c:pt>
                <c:pt idx="12">
                  <c:v>43160</c:v>
                </c:pt>
                <c:pt idx="13">
                  <c:v>43191</c:v>
                </c:pt>
                <c:pt idx="14">
                  <c:v>43221</c:v>
                </c:pt>
                <c:pt idx="15">
                  <c:v>43252</c:v>
                </c:pt>
                <c:pt idx="16">
                  <c:v>43282</c:v>
                </c:pt>
                <c:pt idx="17">
                  <c:v>43313</c:v>
                </c:pt>
                <c:pt idx="18">
                  <c:v>43344</c:v>
                </c:pt>
                <c:pt idx="19">
                  <c:v>43374</c:v>
                </c:pt>
                <c:pt idx="20">
                  <c:v>43405</c:v>
                </c:pt>
                <c:pt idx="21">
                  <c:v>43435</c:v>
                </c:pt>
                <c:pt idx="22">
                  <c:v>43466</c:v>
                </c:pt>
                <c:pt idx="23">
                  <c:v>43497</c:v>
                </c:pt>
                <c:pt idx="24">
                  <c:v>43525</c:v>
                </c:pt>
                <c:pt idx="25">
                  <c:v>43556</c:v>
                </c:pt>
                <c:pt idx="26">
                  <c:v>43586</c:v>
                </c:pt>
                <c:pt idx="27">
                  <c:v>43617</c:v>
                </c:pt>
                <c:pt idx="28">
                  <c:v>43647</c:v>
                </c:pt>
                <c:pt idx="29">
                  <c:v>43678</c:v>
                </c:pt>
                <c:pt idx="30">
                  <c:v>43709</c:v>
                </c:pt>
                <c:pt idx="31">
                  <c:v>43739</c:v>
                </c:pt>
                <c:pt idx="32">
                  <c:v>43770</c:v>
                </c:pt>
                <c:pt idx="33">
                  <c:v>43800</c:v>
                </c:pt>
                <c:pt idx="34">
                  <c:v>43831</c:v>
                </c:pt>
                <c:pt idx="35">
                  <c:v>43862</c:v>
                </c:pt>
                <c:pt idx="36">
                  <c:v>43891</c:v>
                </c:pt>
                <c:pt idx="37">
                  <c:v>43922</c:v>
                </c:pt>
                <c:pt idx="38">
                  <c:v>43952</c:v>
                </c:pt>
                <c:pt idx="39">
                  <c:v>43983</c:v>
                </c:pt>
                <c:pt idx="40">
                  <c:v>44013</c:v>
                </c:pt>
                <c:pt idx="41">
                  <c:v>44044</c:v>
                </c:pt>
                <c:pt idx="42">
                  <c:v>44075</c:v>
                </c:pt>
                <c:pt idx="43">
                  <c:v>44105</c:v>
                </c:pt>
                <c:pt idx="44">
                  <c:v>44136</c:v>
                </c:pt>
                <c:pt idx="45">
                  <c:v>44166</c:v>
                </c:pt>
                <c:pt idx="46">
                  <c:v>44197</c:v>
                </c:pt>
                <c:pt idx="47">
                  <c:v>44228</c:v>
                </c:pt>
                <c:pt idx="48">
                  <c:v>44256</c:v>
                </c:pt>
                <c:pt idx="49">
                  <c:v>44287</c:v>
                </c:pt>
                <c:pt idx="50">
                  <c:v>44317</c:v>
                </c:pt>
                <c:pt idx="51">
                  <c:v>44348</c:v>
                </c:pt>
                <c:pt idx="52">
                  <c:v>44378</c:v>
                </c:pt>
                <c:pt idx="53">
                  <c:v>44409</c:v>
                </c:pt>
                <c:pt idx="54">
                  <c:v>44440</c:v>
                </c:pt>
                <c:pt idx="55">
                  <c:v>44470</c:v>
                </c:pt>
                <c:pt idx="56">
                  <c:v>44501</c:v>
                </c:pt>
                <c:pt idx="57">
                  <c:v>44531</c:v>
                </c:pt>
              </c:numCache>
            </c:numRef>
          </c:cat>
          <c:val>
            <c:numRef>
              <c:f>'契約変更件数（グラフ用）'!$AH$3:$AH$60</c:f>
              <c:numCache>
                <c:formatCode>0.0%</c:formatCode>
                <c:ptCount val="58"/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5.8502625305310574E-6</c:v>
                </c:pt>
                <c:pt idx="39">
                  <c:v>6.8740584733739926E-5</c:v>
                </c:pt>
                <c:pt idx="40">
                  <c:v>1.0384215991692627E-4</c:v>
                </c:pt>
                <c:pt idx="41">
                  <c:v>1.9013353224225937E-4</c:v>
                </c:pt>
                <c:pt idx="42">
                  <c:v>3.3639009550553582E-4</c:v>
                </c:pt>
                <c:pt idx="43">
                  <c:v>3.8904245828031531E-4</c:v>
                </c:pt>
                <c:pt idx="44">
                  <c:v>6.4206631272578358E-4</c:v>
                </c:pt>
                <c:pt idx="45">
                  <c:v>2.2728269931113158E-3</c:v>
                </c:pt>
                <c:pt idx="46">
                  <c:v>3.6096119813376626E-3</c:v>
                </c:pt>
                <c:pt idx="47">
                  <c:v>5.1438433299694324E-3</c:v>
                </c:pt>
                <c:pt idx="48">
                  <c:v>5.5709124946981999E-3</c:v>
                </c:pt>
                <c:pt idx="49">
                  <c:v>6.243692685709271E-3</c:v>
                </c:pt>
                <c:pt idx="50">
                  <c:v>7.5453760987524319E-3</c:v>
                </c:pt>
                <c:pt idx="51">
                  <c:v>8.4521667909847453E-3</c:v>
                </c:pt>
                <c:pt idx="52">
                  <c:v>9.2609655858306647E-3</c:v>
                </c:pt>
                <c:pt idx="53">
                  <c:v>1.0091702865166073E-2</c:v>
                </c:pt>
                <c:pt idx="54">
                  <c:v>1.0806897459523497E-2</c:v>
                </c:pt>
                <c:pt idx="55">
                  <c:v>1.1561581325962002E-2</c:v>
                </c:pt>
                <c:pt idx="56">
                  <c:v>1.2404019130358475E-2</c:v>
                </c:pt>
                <c:pt idx="57">
                  <c:v>1.4637356851388707E-2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B16-4561-93B7-0515CED3F63E}"/>
            </c:ext>
          </c:extLst>
        </c:ser>
        <c:ser>
          <c:idx val="1"/>
          <c:order val="1"/>
          <c:tx>
            <c:strRef>
              <c:f>'契約変更件数（グラフ用）'!$AI$2</c:f>
              <c:strCache>
                <c:ptCount val="1"/>
                <c:pt idx="0">
                  <c:v>関東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diamond"/>
            <c:size val="7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'契約変更件数（グラフ用）'!$AG$3:$AG$60</c:f>
              <c:numCache>
                <c:formatCode>yyyy"年"m"月"</c:formatCode>
                <c:ptCount val="58"/>
                <c:pt idx="0">
                  <c:v>42795</c:v>
                </c:pt>
                <c:pt idx="1">
                  <c:v>42826</c:v>
                </c:pt>
                <c:pt idx="2">
                  <c:v>42856</c:v>
                </c:pt>
                <c:pt idx="3">
                  <c:v>42887</c:v>
                </c:pt>
                <c:pt idx="4">
                  <c:v>42917</c:v>
                </c:pt>
                <c:pt idx="5">
                  <c:v>42948</c:v>
                </c:pt>
                <c:pt idx="6">
                  <c:v>42979</c:v>
                </c:pt>
                <c:pt idx="7">
                  <c:v>43009</c:v>
                </c:pt>
                <c:pt idx="8">
                  <c:v>43040</c:v>
                </c:pt>
                <c:pt idx="9">
                  <c:v>43070</c:v>
                </c:pt>
                <c:pt idx="10">
                  <c:v>43101</c:v>
                </c:pt>
                <c:pt idx="11">
                  <c:v>43132</c:v>
                </c:pt>
                <c:pt idx="12">
                  <c:v>43160</c:v>
                </c:pt>
                <c:pt idx="13">
                  <c:v>43191</c:v>
                </c:pt>
                <c:pt idx="14">
                  <c:v>43221</c:v>
                </c:pt>
                <c:pt idx="15">
                  <c:v>43252</c:v>
                </c:pt>
                <c:pt idx="16">
                  <c:v>43282</c:v>
                </c:pt>
                <c:pt idx="17">
                  <c:v>43313</c:v>
                </c:pt>
                <c:pt idx="18">
                  <c:v>43344</c:v>
                </c:pt>
                <c:pt idx="19">
                  <c:v>43374</c:v>
                </c:pt>
                <c:pt idx="20">
                  <c:v>43405</c:v>
                </c:pt>
                <c:pt idx="21">
                  <c:v>43435</c:v>
                </c:pt>
                <c:pt idx="22">
                  <c:v>43466</c:v>
                </c:pt>
                <c:pt idx="23">
                  <c:v>43497</c:v>
                </c:pt>
                <c:pt idx="24">
                  <c:v>43525</c:v>
                </c:pt>
                <c:pt idx="25">
                  <c:v>43556</c:v>
                </c:pt>
                <c:pt idx="26">
                  <c:v>43586</c:v>
                </c:pt>
                <c:pt idx="27">
                  <c:v>43617</c:v>
                </c:pt>
                <c:pt idx="28">
                  <c:v>43647</c:v>
                </c:pt>
                <c:pt idx="29">
                  <c:v>43678</c:v>
                </c:pt>
                <c:pt idx="30">
                  <c:v>43709</c:v>
                </c:pt>
                <c:pt idx="31">
                  <c:v>43739</c:v>
                </c:pt>
                <c:pt idx="32">
                  <c:v>43770</c:v>
                </c:pt>
                <c:pt idx="33">
                  <c:v>43800</c:v>
                </c:pt>
                <c:pt idx="34">
                  <c:v>43831</c:v>
                </c:pt>
                <c:pt idx="35">
                  <c:v>43862</c:v>
                </c:pt>
                <c:pt idx="36">
                  <c:v>43891</c:v>
                </c:pt>
                <c:pt idx="37">
                  <c:v>43922</c:v>
                </c:pt>
                <c:pt idx="38">
                  <c:v>43952</c:v>
                </c:pt>
                <c:pt idx="39">
                  <c:v>43983</c:v>
                </c:pt>
                <c:pt idx="40">
                  <c:v>44013</c:v>
                </c:pt>
                <c:pt idx="41">
                  <c:v>44044</c:v>
                </c:pt>
                <c:pt idx="42">
                  <c:v>44075</c:v>
                </c:pt>
                <c:pt idx="43">
                  <c:v>44105</c:v>
                </c:pt>
                <c:pt idx="44">
                  <c:v>44136</c:v>
                </c:pt>
                <c:pt idx="45">
                  <c:v>44166</c:v>
                </c:pt>
                <c:pt idx="46">
                  <c:v>44197</c:v>
                </c:pt>
                <c:pt idx="47">
                  <c:v>44228</c:v>
                </c:pt>
                <c:pt idx="48">
                  <c:v>44256</c:v>
                </c:pt>
                <c:pt idx="49">
                  <c:v>44287</c:v>
                </c:pt>
                <c:pt idx="50">
                  <c:v>44317</c:v>
                </c:pt>
                <c:pt idx="51">
                  <c:v>44348</c:v>
                </c:pt>
                <c:pt idx="52">
                  <c:v>44378</c:v>
                </c:pt>
                <c:pt idx="53">
                  <c:v>44409</c:v>
                </c:pt>
                <c:pt idx="54">
                  <c:v>44440</c:v>
                </c:pt>
                <c:pt idx="55">
                  <c:v>44470</c:v>
                </c:pt>
                <c:pt idx="56">
                  <c:v>44501</c:v>
                </c:pt>
                <c:pt idx="57">
                  <c:v>44531</c:v>
                </c:pt>
              </c:numCache>
            </c:numRef>
          </c:cat>
          <c:val>
            <c:numRef>
              <c:f>'契約変更件数（グラフ用）'!$AI$3:$AI$60</c:f>
              <c:numCache>
                <c:formatCode>0.0%</c:formatCode>
                <c:ptCount val="58"/>
                <c:pt idx="1">
                  <c:v>0</c:v>
                </c:pt>
                <c:pt idx="2">
                  <c:v>6.3420797643027487E-4</c:v>
                </c:pt>
                <c:pt idx="3">
                  <c:v>1.6369991039180962E-3</c:v>
                </c:pt>
                <c:pt idx="4">
                  <c:v>2.5786276275232634E-3</c:v>
                </c:pt>
                <c:pt idx="5">
                  <c:v>3.6986917326684394E-3</c:v>
                </c:pt>
                <c:pt idx="6">
                  <c:v>4.7546078252308065E-3</c:v>
                </c:pt>
                <c:pt idx="7">
                  <c:v>5.645407851992316E-3</c:v>
                </c:pt>
                <c:pt idx="8">
                  <c:v>6.6718526022582856E-3</c:v>
                </c:pt>
                <c:pt idx="9">
                  <c:v>7.9427946701728126E-3</c:v>
                </c:pt>
                <c:pt idx="10">
                  <c:v>9.7410058438992565E-3</c:v>
                </c:pt>
                <c:pt idx="11">
                  <c:v>1.2253265539549852E-2</c:v>
                </c:pt>
                <c:pt idx="12">
                  <c:v>1.5646833193274288E-2</c:v>
                </c:pt>
                <c:pt idx="13">
                  <c:v>1.8838235093739535E-2</c:v>
                </c:pt>
                <c:pt idx="14">
                  <c:v>2.1507420118500823E-2</c:v>
                </c:pt>
                <c:pt idx="15">
                  <c:v>2.4049457352211936E-2</c:v>
                </c:pt>
                <c:pt idx="16">
                  <c:v>2.6974162742130041E-2</c:v>
                </c:pt>
                <c:pt idx="17">
                  <c:v>3.010991356246677E-2</c:v>
                </c:pt>
                <c:pt idx="18">
                  <c:v>3.2970088195096919E-2</c:v>
                </c:pt>
                <c:pt idx="19">
                  <c:v>3.6284274596973656E-2</c:v>
                </c:pt>
                <c:pt idx="20">
                  <c:v>4.1592407814789532E-2</c:v>
                </c:pt>
                <c:pt idx="21">
                  <c:v>4.5575478863382951E-2</c:v>
                </c:pt>
                <c:pt idx="22">
                  <c:v>4.9377817862205478E-2</c:v>
                </c:pt>
                <c:pt idx="23">
                  <c:v>5.4108083124188869E-2</c:v>
                </c:pt>
                <c:pt idx="24">
                  <c:v>5.9779134871426103E-2</c:v>
                </c:pt>
                <c:pt idx="25">
                  <c:v>6.8085690109371599E-2</c:v>
                </c:pt>
                <c:pt idx="26">
                  <c:v>7.6092709341068251E-2</c:v>
                </c:pt>
                <c:pt idx="27">
                  <c:v>8.223882381633521E-2</c:v>
                </c:pt>
                <c:pt idx="28">
                  <c:v>8.8401855607569704E-2</c:v>
                </c:pt>
                <c:pt idx="29">
                  <c:v>9.408370075549212E-2</c:v>
                </c:pt>
                <c:pt idx="30">
                  <c:v>9.9035957946461362E-2</c:v>
                </c:pt>
                <c:pt idx="31">
                  <c:v>0.10422681818661989</c:v>
                </c:pt>
                <c:pt idx="32">
                  <c:v>0.10897752201585818</c:v>
                </c:pt>
                <c:pt idx="33">
                  <c:v>0.11372654176839384</c:v>
                </c:pt>
                <c:pt idx="34">
                  <c:v>0.11775125544090735</c:v>
                </c:pt>
                <c:pt idx="35">
                  <c:v>0.12134308485189847</c:v>
                </c:pt>
                <c:pt idx="36">
                  <c:v>0.12568693105956441</c:v>
                </c:pt>
                <c:pt idx="37">
                  <c:v>0.13016006842862937</c:v>
                </c:pt>
                <c:pt idx="38">
                  <c:v>0.13324981333540731</c:v>
                </c:pt>
                <c:pt idx="39">
                  <c:v>0.13536057383535763</c:v>
                </c:pt>
                <c:pt idx="40">
                  <c:v>0.13744523114641685</c:v>
                </c:pt>
                <c:pt idx="41">
                  <c:v>0.13988859679514079</c:v>
                </c:pt>
                <c:pt idx="42">
                  <c:v>0.1422677378823409</c:v>
                </c:pt>
                <c:pt idx="43">
                  <c:v>0.14455364235936696</c:v>
                </c:pt>
                <c:pt idx="44">
                  <c:v>0.1468017316595244</c:v>
                </c:pt>
                <c:pt idx="45">
                  <c:v>0.14940738106323112</c:v>
                </c:pt>
                <c:pt idx="46">
                  <c:v>0.15171012630728367</c:v>
                </c:pt>
                <c:pt idx="47">
                  <c:v>0.15429235173503533</c:v>
                </c:pt>
                <c:pt idx="48">
                  <c:v>0.15729253438080862</c:v>
                </c:pt>
                <c:pt idx="49">
                  <c:v>0.16145656712599604</c:v>
                </c:pt>
                <c:pt idx="50">
                  <c:v>0.16422411753998037</c:v>
                </c:pt>
                <c:pt idx="51">
                  <c:v>0.16625542023914194</c:v>
                </c:pt>
                <c:pt idx="52">
                  <c:v>0.16842366899380551</c:v>
                </c:pt>
                <c:pt idx="53">
                  <c:v>0.17180207995720609</c:v>
                </c:pt>
                <c:pt idx="54">
                  <c:v>0.17615794434861368</c:v>
                </c:pt>
                <c:pt idx="55">
                  <c:v>0.17923061884154201</c:v>
                </c:pt>
                <c:pt idx="56">
                  <c:v>0.18205734158694223</c:v>
                </c:pt>
                <c:pt idx="57">
                  <c:v>0.18505668219436419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B16-4561-93B7-0515CED3F63E}"/>
            </c:ext>
          </c:extLst>
        </c:ser>
        <c:ser>
          <c:idx val="2"/>
          <c:order val="2"/>
          <c:tx>
            <c:strRef>
              <c:f>'契約変更件数（グラフ用）'!$AJ$2</c:f>
              <c:strCache>
                <c:ptCount val="1"/>
                <c:pt idx="0">
                  <c:v>中部・北陸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diamond"/>
            <c:size val="7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'契約変更件数（グラフ用）'!$AG$3:$AG$60</c:f>
              <c:numCache>
                <c:formatCode>yyyy"年"m"月"</c:formatCode>
                <c:ptCount val="58"/>
                <c:pt idx="0">
                  <c:v>42795</c:v>
                </c:pt>
                <c:pt idx="1">
                  <c:v>42826</c:v>
                </c:pt>
                <c:pt idx="2">
                  <c:v>42856</c:v>
                </c:pt>
                <c:pt idx="3">
                  <c:v>42887</c:v>
                </c:pt>
                <c:pt idx="4">
                  <c:v>42917</c:v>
                </c:pt>
                <c:pt idx="5">
                  <c:v>42948</c:v>
                </c:pt>
                <c:pt idx="6">
                  <c:v>42979</c:v>
                </c:pt>
                <c:pt idx="7">
                  <c:v>43009</c:v>
                </c:pt>
                <c:pt idx="8">
                  <c:v>43040</c:v>
                </c:pt>
                <c:pt idx="9">
                  <c:v>43070</c:v>
                </c:pt>
                <c:pt idx="10">
                  <c:v>43101</c:v>
                </c:pt>
                <c:pt idx="11">
                  <c:v>43132</c:v>
                </c:pt>
                <c:pt idx="12">
                  <c:v>43160</c:v>
                </c:pt>
                <c:pt idx="13">
                  <c:v>43191</c:v>
                </c:pt>
                <c:pt idx="14">
                  <c:v>43221</c:v>
                </c:pt>
                <c:pt idx="15">
                  <c:v>43252</c:v>
                </c:pt>
                <c:pt idx="16">
                  <c:v>43282</c:v>
                </c:pt>
                <c:pt idx="17">
                  <c:v>43313</c:v>
                </c:pt>
                <c:pt idx="18">
                  <c:v>43344</c:v>
                </c:pt>
                <c:pt idx="19">
                  <c:v>43374</c:v>
                </c:pt>
                <c:pt idx="20">
                  <c:v>43405</c:v>
                </c:pt>
                <c:pt idx="21">
                  <c:v>43435</c:v>
                </c:pt>
                <c:pt idx="22">
                  <c:v>43466</c:v>
                </c:pt>
                <c:pt idx="23">
                  <c:v>43497</c:v>
                </c:pt>
                <c:pt idx="24">
                  <c:v>43525</c:v>
                </c:pt>
                <c:pt idx="25">
                  <c:v>43556</c:v>
                </c:pt>
                <c:pt idx="26">
                  <c:v>43586</c:v>
                </c:pt>
                <c:pt idx="27">
                  <c:v>43617</c:v>
                </c:pt>
                <c:pt idx="28">
                  <c:v>43647</c:v>
                </c:pt>
                <c:pt idx="29">
                  <c:v>43678</c:v>
                </c:pt>
                <c:pt idx="30">
                  <c:v>43709</c:v>
                </c:pt>
                <c:pt idx="31">
                  <c:v>43739</c:v>
                </c:pt>
                <c:pt idx="32">
                  <c:v>43770</c:v>
                </c:pt>
                <c:pt idx="33">
                  <c:v>43800</c:v>
                </c:pt>
                <c:pt idx="34">
                  <c:v>43831</c:v>
                </c:pt>
                <c:pt idx="35">
                  <c:v>43862</c:v>
                </c:pt>
                <c:pt idx="36">
                  <c:v>43891</c:v>
                </c:pt>
                <c:pt idx="37">
                  <c:v>43922</c:v>
                </c:pt>
                <c:pt idx="38">
                  <c:v>43952</c:v>
                </c:pt>
                <c:pt idx="39">
                  <c:v>43983</c:v>
                </c:pt>
                <c:pt idx="40">
                  <c:v>44013</c:v>
                </c:pt>
                <c:pt idx="41">
                  <c:v>44044</c:v>
                </c:pt>
                <c:pt idx="42">
                  <c:v>44075</c:v>
                </c:pt>
                <c:pt idx="43">
                  <c:v>44105</c:v>
                </c:pt>
                <c:pt idx="44">
                  <c:v>44136</c:v>
                </c:pt>
                <c:pt idx="45">
                  <c:v>44166</c:v>
                </c:pt>
                <c:pt idx="46">
                  <c:v>44197</c:v>
                </c:pt>
                <c:pt idx="47">
                  <c:v>44228</c:v>
                </c:pt>
                <c:pt idx="48">
                  <c:v>44256</c:v>
                </c:pt>
                <c:pt idx="49">
                  <c:v>44287</c:v>
                </c:pt>
                <c:pt idx="50">
                  <c:v>44317</c:v>
                </c:pt>
                <c:pt idx="51">
                  <c:v>44348</c:v>
                </c:pt>
                <c:pt idx="52">
                  <c:v>44378</c:v>
                </c:pt>
                <c:pt idx="53">
                  <c:v>44409</c:v>
                </c:pt>
                <c:pt idx="54">
                  <c:v>44440</c:v>
                </c:pt>
                <c:pt idx="55">
                  <c:v>44470</c:v>
                </c:pt>
                <c:pt idx="56">
                  <c:v>44501</c:v>
                </c:pt>
                <c:pt idx="57">
                  <c:v>44531</c:v>
                </c:pt>
              </c:numCache>
            </c:numRef>
          </c:cat>
          <c:val>
            <c:numRef>
              <c:f>'契約変更件数（グラフ用）'!$AJ$3:$AJ$60</c:f>
              <c:numCache>
                <c:formatCode>0.0%</c:formatCode>
                <c:ptCount val="58"/>
                <c:pt idx="1">
                  <c:v>3.3096828910080054E-6</c:v>
                </c:pt>
                <c:pt idx="2">
                  <c:v>8.1128601865833733E-3</c:v>
                </c:pt>
                <c:pt idx="3">
                  <c:v>1.1643050700204787E-2</c:v>
                </c:pt>
                <c:pt idx="4">
                  <c:v>1.4397947996607575E-2</c:v>
                </c:pt>
                <c:pt idx="5">
                  <c:v>1.6766026105123802E-2</c:v>
                </c:pt>
                <c:pt idx="6">
                  <c:v>2.0069917051072545E-2</c:v>
                </c:pt>
                <c:pt idx="7">
                  <c:v>2.368367705769191E-2</c:v>
                </c:pt>
                <c:pt idx="8">
                  <c:v>2.6465051817222762E-2</c:v>
                </c:pt>
                <c:pt idx="9">
                  <c:v>2.8903046976811533E-2</c:v>
                </c:pt>
                <c:pt idx="10">
                  <c:v>3.3393872949548022E-2</c:v>
                </c:pt>
                <c:pt idx="11">
                  <c:v>3.7169393707465401E-2</c:v>
                </c:pt>
                <c:pt idx="12">
                  <c:v>3.9394741741306909E-2</c:v>
                </c:pt>
                <c:pt idx="13">
                  <c:v>4.1898516848354467E-2</c:v>
                </c:pt>
                <c:pt idx="14">
                  <c:v>4.4113108412800202E-2</c:v>
                </c:pt>
                <c:pt idx="15">
                  <c:v>4.6628467409966283E-2</c:v>
                </c:pt>
                <c:pt idx="16">
                  <c:v>5.0005998800239954E-2</c:v>
                </c:pt>
                <c:pt idx="17">
                  <c:v>5.4781457501603126E-2</c:v>
                </c:pt>
                <c:pt idx="18">
                  <c:v>5.9556502492604926E-2</c:v>
                </c:pt>
                <c:pt idx="19">
                  <c:v>6.3665060091429984E-2</c:v>
                </c:pt>
                <c:pt idx="20">
                  <c:v>6.777320397989367E-2</c:v>
                </c:pt>
                <c:pt idx="21">
                  <c:v>7.194547297437065E-2</c:v>
                </c:pt>
                <c:pt idx="22">
                  <c:v>7.6020106323562875E-2</c:v>
                </c:pt>
                <c:pt idx="23">
                  <c:v>7.9569741224168961E-2</c:v>
                </c:pt>
                <c:pt idx="24">
                  <c:v>8.3007260616842146E-2</c:v>
                </c:pt>
                <c:pt idx="25">
                  <c:v>8.6221376414372303E-2</c:v>
                </c:pt>
                <c:pt idx="26">
                  <c:v>8.9627453819580913E-2</c:v>
                </c:pt>
                <c:pt idx="27">
                  <c:v>9.3000020685518076E-2</c:v>
                </c:pt>
                <c:pt idx="28">
                  <c:v>9.7057278199532512E-2</c:v>
                </c:pt>
                <c:pt idx="29">
                  <c:v>0.1007463334919223</c:v>
                </c:pt>
                <c:pt idx="30">
                  <c:v>0.10444449041226238</c:v>
                </c:pt>
                <c:pt idx="31">
                  <c:v>0.10814057878079557</c:v>
                </c:pt>
                <c:pt idx="32">
                  <c:v>0.11141468258072523</c:v>
                </c:pt>
                <c:pt idx="33">
                  <c:v>0.11456881037585587</c:v>
                </c:pt>
                <c:pt idx="34">
                  <c:v>0.11788800860517552</c:v>
                </c:pt>
                <c:pt idx="35">
                  <c:v>0.12047121610160727</c:v>
                </c:pt>
                <c:pt idx="36">
                  <c:v>0.12329189334546883</c:v>
                </c:pt>
                <c:pt idx="37">
                  <c:v>0.12642285336036241</c:v>
                </c:pt>
                <c:pt idx="38">
                  <c:v>0.12939081149287385</c:v>
                </c:pt>
                <c:pt idx="39">
                  <c:v>0.13198849885195374</c:v>
                </c:pt>
                <c:pt idx="40">
                  <c:v>0.13429369298554084</c:v>
                </c:pt>
                <c:pt idx="41">
                  <c:v>0.13728730116045756</c:v>
                </c:pt>
                <c:pt idx="42">
                  <c:v>0.14047659433630516</c:v>
                </c:pt>
                <c:pt idx="43">
                  <c:v>0.14425335622530666</c:v>
                </c:pt>
                <c:pt idx="44">
                  <c:v>0.14740582917899178</c:v>
                </c:pt>
                <c:pt idx="45">
                  <c:v>0.15059594977556212</c:v>
                </c:pt>
                <c:pt idx="46">
                  <c:v>0.15419316136772646</c:v>
                </c:pt>
                <c:pt idx="47">
                  <c:v>0.15940591192106407</c:v>
                </c:pt>
                <c:pt idx="48">
                  <c:v>0.16305318246695488</c:v>
                </c:pt>
                <c:pt idx="49">
                  <c:v>0.16586806776575719</c:v>
                </c:pt>
                <c:pt idx="50">
                  <c:v>0.16880003309682892</c:v>
                </c:pt>
                <c:pt idx="51">
                  <c:v>0.17151686903998511</c:v>
                </c:pt>
                <c:pt idx="52">
                  <c:v>0.17425687276337837</c:v>
                </c:pt>
                <c:pt idx="53">
                  <c:v>0.17707424032434893</c:v>
                </c:pt>
                <c:pt idx="54">
                  <c:v>0.17996317977783755</c:v>
                </c:pt>
                <c:pt idx="55">
                  <c:v>0.18357363010156588</c:v>
                </c:pt>
                <c:pt idx="56">
                  <c:v>0.18649277041143494</c:v>
                </c:pt>
                <c:pt idx="57">
                  <c:v>0.18985292596653083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B16-4561-93B7-0515CED3F63E}"/>
            </c:ext>
          </c:extLst>
        </c:ser>
        <c:ser>
          <c:idx val="3"/>
          <c:order val="3"/>
          <c:tx>
            <c:strRef>
              <c:f>'契約変更件数（グラフ用）'!$AK$2</c:f>
              <c:strCache>
                <c:ptCount val="1"/>
                <c:pt idx="0">
                  <c:v>近畿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diamond"/>
            <c:size val="7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'契約変更件数（グラフ用）'!$AG$3:$AG$60</c:f>
              <c:numCache>
                <c:formatCode>yyyy"年"m"月"</c:formatCode>
                <c:ptCount val="58"/>
                <c:pt idx="0">
                  <c:v>42795</c:v>
                </c:pt>
                <c:pt idx="1">
                  <c:v>42826</c:v>
                </c:pt>
                <c:pt idx="2">
                  <c:v>42856</c:v>
                </c:pt>
                <c:pt idx="3">
                  <c:v>42887</c:v>
                </c:pt>
                <c:pt idx="4">
                  <c:v>42917</c:v>
                </c:pt>
                <c:pt idx="5">
                  <c:v>42948</c:v>
                </c:pt>
                <c:pt idx="6">
                  <c:v>42979</c:v>
                </c:pt>
                <c:pt idx="7">
                  <c:v>43009</c:v>
                </c:pt>
                <c:pt idx="8">
                  <c:v>43040</c:v>
                </c:pt>
                <c:pt idx="9">
                  <c:v>43070</c:v>
                </c:pt>
                <c:pt idx="10">
                  <c:v>43101</c:v>
                </c:pt>
                <c:pt idx="11">
                  <c:v>43132</c:v>
                </c:pt>
                <c:pt idx="12">
                  <c:v>43160</c:v>
                </c:pt>
                <c:pt idx="13">
                  <c:v>43191</c:v>
                </c:pt>
                <c:pt idx="14">
                  <c:v>43221</c:v>
                </c:pt>
                <c:pt idx="15">
                  <c:v>43252</c:v>
                </c:pt>
                <c:pt idx="16">
                  <c:v>43282</c:v>
                </c:pt>
                <c:pt idx="17">
                  <c:v>43313</c:v>
                </c:pt>
                <c:pt idx="18">
                  <c:v>43344</c:v>
                </c:pt>
                <c:pt idx="19">
                  <c:v>43374</c:v>
                </c:pt>
                <c:pt idx="20">
                  <c:v>43405</c:v>
                </c:pt>
                <c:pt idx="21">
                  <c:v>43435</c:v>
                </c:pt>
                <c:pt idx="22">
                  <c:v>43466</c:v>
                </c:pt>
                <c:pt idx="23">
                  <c:v>43497</c:v>
                </c:pt>
                <c:pt idx="24">
                  <c:v>43525</c:v>
                </c:pt>
                <c:pt idx="25">
                  <c:v>43556</c:v>
                </c:pt>
                <c:pt idx="26">
                  <c:v>43586</c:v>
                </c:pt>
                <c:pt idx="27">
                  <c:v>43617</c:v>
                </c:pt>
                <c:pt idx="28">
                  <c:v>43647</c:v>
                </c:pt>
                <c:pt idx="29">
                  <c:v>43678</c:v>
                </c:pt>
                <c:pt idx="30">
                  <c:v>43709</c:v>
                </c:pt>
                <c:pt idx="31">
                  <c:v>43739</c:v>
                </c:pt>
                <c:pt idx="32">
                  <c:v>43770</c:v>
                </c:pt>
                <c:pt idx="33">
                  <c:v>43800</c:v>
                </c:pt>
                <c:pt idx="34">
                  <c:v>43831</c:v>
                </c:pt>
                <c:pt idx="35">
                  <c:v>43862</c:v>
                </c:pt>
                <c:pt idx="36">
                  <c:v>43891</c:v>
                </c:pt>
                <c:pt idx="37">
                  <c:v>43922</c:v>
                </c:pt>
                <c:pt idx="38">
                  <c:v>43952</c:v>
                </c:pt>
                <c:pt idx="39">
                  <c:v>43983</c:v>
                </c:pt>
                <c:pt idx="40">
                  <c:v>44013</c:v>
                </c:pt>
                <c:pt idx="41">
                  <c:v>44044</c:v>
                </c:pt>
                <c:pt idx="42">
                  <c:v>44075</c:v>
                </c:pt>
                <c:pt idx="43">
                  <c:v>44105</c:v>
                </c:pt>
                <c:pt idx="44">
                  <c:v>44136</c:v>
                </c:pt>
                <c:pt idx="45">
                  <c:v>44166</c:v>
                </c:pt>
                <c:pt idx="46">
                  <c:v>44197</c:v>
                </c:pt>
                <c:pt idx="47">
                  <c:v>44228</c:v>
                </c:pt>
                <c:pt idx="48">
                  <c:v>44256</c:v>
                </c:pt>
                <c:pt idx="49">
                  <c:v>44287</c:v>
                </c:pt>
                <c:pt idx="50">
                  <c:v>44317</c:v>
                </c:pt>
                <c:pt idx="51">
                  <c:v>44348</c:v>
                </c:pt>
                <c:pt idx="52">
                  <c:v>44378</c:v>
                </c:pt>
                <c:pt idx="53">
                  <c:v>44409</c:v>
                </c:pt>
                <c:pt idx="54">
                  <c:v>44440</c:v>
                </c:pt>
                <c:pt idx="55">
                  <c:v>44470</c:v>
                </c:pt>
                <c:pt idx="56">
                  <c:v>44501</c:v>
                </c:pt>
                <c:pt idx="57">
                  <c:v>44531</c:v>
                </c:pt>
              </c:numCache>
            </c:numRef>
          </c:cat>
          <c:val>
            <c:numRef>
              <c:f>'契約変更件数（グラフ用）'!$AK$3:$AK$60</c:f>
              <c:numCache>
                <c:formatCode>0.0%</c:formatCode>
                <c:ptCount val="58"/>
                <c:pt idx="1">
                  <c:v>0</c:v>
                </c:pt>
                <c:pt idx="2">
                  <c:v>1.5996585829982372E-2</c:v>
                </c:pt>
                <c:pt idx="3">
                  <c:v>2.1818122085284716E-2</c:v>
                </c:pt>
                <c:pt idx="4">
                  <c:v>2.4862615061580412E-2</c:v>
                </c:pt>
                <c:pt idx="5">
                  <c:v>2.7447164730194769E-2</c:v>
                </c:pt>
                <c:pt idx="6">
                  <c:v>3.0142553718794745E-2</c:v>
                </c:pt>
                <c:pt idx="7">
                  <c:v>3.3760699981404511E-2</c:v>
                </c:pt>
                <c:pt idx="8">
                  <c:v>3.7932564400834534E-2</c:v>
                </c:pt>
                <c:pt idx="9">
                  <c:v>4.1537633218496357E-2</c:v>
                </c:pt>
                <c:pt idx="10">
                  <c:v>4.5566124186606848E-2</c:v>
                </c:pt>
                <c:pt idx="11">
                  <c:v>4.8997199194046638E-2</c:v>
                </c:pt>
                <c:pt idx="12">
                  <c:v>5.2592220706443579E-2</c:v>
                </c:pt>
                <c:pt idx="13">
                  <c:v>5.6646069159270201E-2</c:v>
                </c:pt>
                <c:pt idx="14">
                  <c:v>6.3257674466671493E-2</c:v>
                </c:pt>
                <c:pt idx="15">
                  <c:v>7.124480370914614E-2</c:v>
                </c:pt>
                <c:pt idx="16">
                  <c:v>7.7215773695134132E-2</c:v>
                </c:pt>
                <c:pt idx="17">
                  <c:v>8.2587094985948128E-2</c:v>
                </c:pt>
                <c:pt idx="18">
                  <c:v>8.9222462967706043E-2</c:v>
                </c:pt>
                <c:pt idx="19">
                  <c:v>9.7032249298203699E-2</c:v>
                </c:pt>
                <c:pt idx="20">
                  <c:v>0.10155066600875423</c:v>
                </c:pt>
                <c:pt idx="21">
                  <c:v>0.10634657972185869</c:v>
                </c:pt>
                <c:pt idx="22">
                  <c:v>0.11036263116916505</c:v>
                </c:pt>
                <c:pt idx="23">
                  <c:v>0.1137683486918887</c:v>
                </c:pt>
                <c:pt idx="24">
                  <c:v>0.11868770072681888</c:v>
                </c:pt>
                <c:pt idx="25">
                  <c:v>0.12554347150026043</c:v>
                </c:pt>
                <c:pt idx="26">
                  <c:v>0.13081447921946154</c:v>
                </c:pt>
                <c:pt idx="27">
                  <c:v>0.13576652486676158</c:v>
                </c:pt>
                <c:pt idx="28">
                  <c:v>0.13963457791270581</c:v>
                </c:pt>
                <c:pt idx="29">
                  <c:v>0.14497448143943756</c:v>
                </c:pt>
                <c:pt idx="30">
                  <c:v>0.14862085584541057</c:v>
                </c:pt>
                <c:pt idx="31">
                  <c:v>0.15159852626764297</c:v>
                </c:pt>
                <c:pt idx="32">
                  <c:v>0.15486788750462893</c:v>
                </c:pt>
                <c:pt idx="33">
                  <c:v>0.15752978547567931</c:v>
                </c:pt>
                <c:pt idx="34">
                  <c:v>0.16204262034997158</c:v>
                </c:pt>
                <c:pt idx="35">
                  <c:v>0.16605372788516345</c:v>
                </c:pt>
                <c:pt idx="36">
                  <c:v>0.16908322964407979</c:v>
                </c:pt>
                <c:pt idx="37">
                  <c:v>0.17271030684470279</c:v>
                </c:pt>
                <c:pt idx="38">
                  <c:v>0.1761799762628426</c:v>
                </c:pt>
                <c:pt idx="39">
                  <c:v>0.17832531515844918</c:v>
                </c:pt>
                <c:pt idx="40">
                  <c:v>0.18047894706792519</c:v>
                </c:pt>
                <c:pt idx="41">
                  <c:v>0.18272475901618063</c:v>
                </c:pt>
                <c:pt idx="42">
                  <c:v>0.18595074141138804</c:v>
                </c:pt>
                <c:pt idx="43">
                  <c:v>0.18901819965686059</c:v>
                </c:pt>
                <c:pt idx="44">
                  <c:v>0.19139909204256614</c:v>
                </c:pt>
                <c:pt idx="45">
                  <c:v>0.19355527564861735</c:v>
                </c:pt>
                <c:pt idx="46">
                  <c:v>0.19639180535403356</c:v>
                </c:pt>
                <c:pt idx="47">
                  <c:v>0.19956834862809628</c:v>
                </c:pt>
                <c:pt idx="48">
                  <c:v>0.20310611644858698</c:v>
                </c:pt>
                <c:pt idx="49">
                  <c:v>0.20699984594131926</c:v>
                </c:pt>
                <c:pt idx="50">
                  <c:v>0.21017910039299317</c:v>
                </c:pt>
                <c:pt idx="51">
                  <c:v>0.21313300814086897</c:v>
                </c:pt>
                <c:pt idx="52">
                  <c:v>0.21573095421650315</c:v>
                </c:pt>
                <c:pt idx="53">
                  <c:v>0.2178790042897209</c:v>
                </c:pt>
                <c:pt idx="54">
                  <c:v>0.22010535955159036</c:v>
                </c:pt>
                <c:pt idx="55">
                  <c:v>0.2221470357738291</c:v>
                </c:pt>
                <c:pt idx="56">
                  <c:v>0.22455950540465283</c:v>
                </c:pt>
                <c:pt idx="57">
                  <c:v>0.22663690537894449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B16-4561-93B7-0515CED3F63E}"/>
            </c:ext>
          </c:extLst>
        </c:ser>
        <c:ser>
          <c:idx val="4"/>
          <c:order val="4"/>
          <c:tx>
            <c:strRef>
              <c:f>'契約変更件数（グラフ用）'!$AL$2</c:f>
              <c:strCache>
                <c:ptCount val="1"/>
                <c:pt idx="0">
                  <c:v>中国・四国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diamond"/>
            <c:size val="7"/>
            <c:spPr>
              <a:solidFill>
                <a:srgbClr val="FF6699"/>
              </a:solidFill>
              <a:ln w="9525">
                <a:solidFill>
                  <a:srgbClr val="FF6699"/>
                </a:solidFill>
              </a:ln>
              <a:effectLst/>
            </c:spPr>
          </c:marker>
          <c:cat>
            <c:numRef>
              <c:f>'契約変更件数（グラフ用）'!$AG$3:$AG$60</c:f>
              <c:numCache>
                <c:formatCode>yyyy"年"m"月"</c:formatCode>
                <c:ptCount val="58"/>
                <c:pt idx="0">
                  <c:v>42795</c:v>
                </c:pt>
                <c:pt idx="1">
                  <c:v>42826</c:v>
                </c:pt>
                <c:pt idx="2">
                  <c:v>42856</c:v>
                </c:pt>
                <c:pt idx="3">
                  <c:v>42887</c:v>
                </c:pt>
                <c:pt idx="4">
                  <c:v>42917</c:v>
                </c:pt>
                <c:pt idx="5">
                  <c:v>42948</c:v>
                </c:pt>
                <c:pt idx="6">
                  <c:v>42979</c:v>
                </c:pt>
                <c:pt idx="7">
                  <c:v>43009</c:v>
                </c:pt>
                <c:pt idx="8">
                  <c:v>43040</c:v>
                </c:pt>
                <c:pt idx="9">
                  <c:v>43070</c:v>
                </c:pt>
                <c:pt idx="10">
                  <c:v>43101</c:v>
                </c:pt>
                <c:pt idx="11">
                  <c:v>43132</c:v>
                </c:pt>
                <c:pt idx="12">
                  <c:v>43160</c:v>
                </c:pt>
                <c:pt idx="13">
                  <c:v>43191</c:v>
                </c:pt>
                <c:pt idx="14">
                  <c:v>43221</c:v>
                </c:pt>
                <c:pt idx="15">
                  <c:v>43252</c:v>
                </c:pt>
                <c:pt idx="16">
                  <c:v>43282</c:v>
                </c:pt>
                <c:pt idx="17">
                  <c:v>43313</c:v>
                </c:pt>
                <c:pt idx="18">
                  <c:v>43344</c:v>
                </c:pt>
                <c:pt idx="19">
                  <c:v>43374</c:v>
                </c:pt>
                <c:pt idx="20">
                  <c:v>43405</c:v>
                </c:pt>
                <c:pt idx="21">
                  <c:v>43435</c:v>
                </c:pt>
                <c:pt idx="22">
                  <c:v>43466</c:v>
                </c:pt>
                <c:pt idx="23">
                  <c:v>43497</c:v>
                </c:pt>
                <c:pt idx="24">
                  <c:v>43525</c:v>
                </c:pt>
                <c:pt idx="25">
                  <c:v>43556</c:v>
                </c:pt>
                <c:pt idx="26">
                  <c:v>43586</c:v>
                </c:pt>
                <c:pt idx="27">
                  <c:v>43617</c:v>
                </c:pt>
                <c:pt idx="28">
                  <c:v>43647</c:v>
                </c:pt>
                <c:pt idx="29">
                  <c:v>43678</c:v>
                </c:pt>
                <c:pt idx="30">
                  <c:v>43709</c:v>
                </c:pt>
                <c:pt idx="31">
                  <c:v>43739</c:v>
                </c:pt>
                <c:pt idx="32">
                  <c:v>43770</c:v>
                </c:pt>
                <c:pt idx="33">
                  <c:v>43800</c:v>
                </c:pt>
                <c:pt idx="34">
                  <c:v>43831</c:v>
                </c:pt>
                <c:pt idx="35">
                  <c:v>43862</c:v>
                </c:pt>
                <c:pt idx="36">
                  <c:v>43891</c:v>
                </c:pt>
                <c:pt idx="37">
                  <c:v>43922</c:v>
                </c:pt>
                <c:pt idx="38">
                  <c:v>43952</c:v>
                </c:pt>
                <c:pt idx="39">
                  <c:v>43983</c:v>
                </c:pt>
                <c:pt idx="40">
                  <c:v>44013</c:v>
                </c:pt>
                <c:pt idx="41">
                  <c:v>44044</c:v>
                </c:pt>
                <c:pt idx="42">
                  <c:v>44075</c:v>
                </c:pt>
                <c:pt idx="43">
                  <c:v>44105</c:v>
                </c:pt>
                <c:pt idx="44">
                  <c:v>44136</c:v>
                </c:pt>
                <c:pt idx="45">
                  <c:v>44166</c:v>
                </c:pt>
                <c:pt idx="46">
                  <c:v>44197</c:v>
                </c:pt>
                <c:pt idx="47">
                  <c:v>44228</c:v>
                </c:pt>
                <c:pt idx="48">
                  <c:v>44256</c:v>
                </c:pt>
                <c:pt idx="49">
                  <c:v>44287</c:v>
                </c:pt>
                <c:pt idx="50">
                  <c:v>44317</c:v>
                </c:pt>
                <c:pt idx="51">
                  <c:v>44348</c:v>
                </c:pt>
                <c:pt idx="52">
                  <c:v>44378</c:v>
                </c:pt>
                <c:pt idx="53">
                  <c:v>44409</c:v>
                </c:pt>
                <c:pt idx="54">
                  <c:v>44440</c:v>
                </c:pt>
                <c:pt idx="55">
                  <c:v>44470</c:v>
                </c:pt>
                <c:pt idx="56">
                  <c:v>44501</c:v>
                </c:pt>
                <c:pt idx="57">
                  <c:v>44531</c:v>
                </c:pt>
              </c:numCache>
            </c:numRef>
          </c:cat>
          <c:val>
            <c:numRef>
              <c:f>'契約変更件数（グラフ用）'!$AL$3:$AL$60</c:f>
              <c:numCache>
                <c:formatCode>0.0%</c:formatCode>
                <c:ptCount val="58"/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8.3563131946185341E-6</c:v>
                </c:pt>
                <c:pt idx="55">
                  <c:v>8.3563131946185341E-6</c:v>
                </c:pt>
                <c:pt idx="56">
                  <c:v>8.3563131946185341E-6</c:v>
                </c:pt>
                <c:pt idx="57">
                  <c:v>8.3563131946185341E-6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B16-4561-93B7-0515CED3F63E}"/>
            </c:ext>
          </c:extLst>
        </c:ser>
        <c:ser>
          <c:idx val="5"/>
          <c:order val="5"/>
          <c:tx>
            <c:strRef>
              <c:f>'契約変更件数（グラフ用）'!$AM$2</c:f>
              <c:strCache>
                <c:ptCount val="1"/>
                <c:pt idx="0">
                  <c:v>九州・沖縄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diamond"/>
            <c:size val="7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numRef>
              <c:f>'契約変更件数（グラフ用）'!$AG$3:$AG$60</c:f>
              <c:numCache>
                <c:formatCode>yyyy"年"m"月"</c:formatCode>
                <c:ptCount val="58"/>
                <c:pt idx="0">
                  <c:v>42795</c:v>
                </c:pt>
                <c:pt idx="1">
                  <c:v>42826</c:v>
                </c:pt>
                <c:pt idx="2">
                  <c:v>42856</c:v>
                </c:pt>
                <c:pt idx="3">
                  <c:v>42887</c:v>
                </c:pt>
                <c:pt idx="4">
                  <c:v>42917</c:v>
                </c:pt>
                <c:pt idx="5">
                  <c:v>42948</c:v>
                </c:pt>
                <c:pt idx="6">
                  <c:v>42979</c:v>
                </c:pt>
                <c:pt idx="7">
                  <c:v>43009</c:v>
                </c:pt>
                <c:pt idx="8">
                  <c:v>43040</c:v>
                </c:pt>
                <c:pt idx="9">
                  <c:v>43070</c:v>
                </c:pt>
                <c:pt idx="10">
                  <c:v>43101</c:v>
                </c:pt>
                <c:pt idx="11">
                  <c:v>43132</c:v>
                </c:pt>
                <c:pt idx="12">
                  <c:v>43160</c:v>
                </c:pt>
                <c:pt idx="13">
                  <c:v>43191</c:v>
                </c:pt>
                <c:pt idx="14">
                  <c:v>43221</c:v>
                </c:pt>
                <c:pt idx="15">
                  <c:v>43252</c:v>
                </c:pt>
                <c:pt idx="16">
                  <c:v>43282</c:v>
                </c:pt>
                <c:pt idx="17">
                  <c:v>43313</c:v>
                </c:pt>
                <c:pt idx="18">
                  <c:v>43344</c:v>
                </c:pt>
                <c:pt idx="19">
                  <c:v>43374</c:v>
                </c:pt>
                <c:pt idx="20">
                  <c:v>43405</c:v>
                </c:pt>
                <c:pt idx="21">
                  <c:v>43435</c:v>
                </c:pt>
                <c:pt idx="22">
                  <c:v>43466</c:v>
                </c:pt>
                <c:pt idx="23">
                  <c:v>43497</c:v>
                </c:pt>
                <c:pt idx="24">
                  <c:v>43525</c:v>
                </c:pt>
                <c:pt idx="25">
                  <c:v>43556</c:v>
                </c:pt>
                <c:pt idx="26">
                  <c:v>43586</c:v>
                </c:pt>
                <c:pt idx="27">
                  <c:v>43617</c:v>
                </c:pt>
                <c:pt idx="28">
                  <c:v>43647</c:v>
                </c:pt>
                <c:pt idx="29">
                  <c:v>43678</c:v>
                </c:pt>
                <c:pt idx="30">
                  <c:v>43709</c:v>
                </c:pt>
                <c:pt idx="31">
                  <c:v>43739</c:v>
                </c:pt>
                <c:pt idx="32">
                  <c:v>43770</c:v>
                </c:pt>
                <c:pt idx="33">
                  <c:v>43800</c:v>
                </c:pt>
                <c:pt idx="34">
                  <c:v>43831</c:v>
                </c:pt>
                <c:pt idx="35">
                  <c:v>43862</c:v>
                </c:pt>
                <c:pt idx="36">
                  <c:v>43891</c:v>
                </c:pt>
                <c:pt idx="37">
                  <c:v>43922</c:v>
                </c:pt>
                <c:pt idx="38">
                  <c:v>43952</c:v>
                </c:pt>
                <c:pt idx="39">
                  <c:v>43983</c:v>
                </c:pt>
                <c:pt idx="40">
                  <c:v>44013</c:v>
                </c:pt>
                <c:pt idx="41">
                  <c:v>44044</c:v>
                </c:pt>
                <c:pt idx="42">
                  <c:v>44075</c:v>
                </c:pt>
                <c:pt idx="43">
                  <c:v>44105</c:v>
                </c:pt>
                <c:pt idx="44">
                  <c:v>44136</c:v>
                </c:pt>
                <c:pt idx="45">
                  <c:v>44166</c:v>
                </c:pt>
                <c:pt idx="46">
                  <c:v>44197</c:v>
                </c:pt>
                <c:pt idx="47">
                  <c:v>44228</c:v>
                </c:pt>
                <c:pt idx="48">
                  <c:v>44256</c:v>
                </c:pt>
                <c:pt idx="49">
                  <c:v>44287</c:v>
                </c:pt>
                <c:pt idx="50">
                  <c:v>44317</c:v>
                </c:pt>
                <c:pt idx="51">
                  <c:v>44348</c:v>
                </c:pt>
                <c:pt idx="52">
                  <c:v>44378</c:v>
                </c:pt>
                <c:pt idx="53">
                  <c:v>44409</c:v>
                </c:pt>
                <c:pt idx="54">
                  <c:v>44440</c:v>
                </c:pt>
                <c:pt idx="55">
                  <c:v>44470</c:v>
                </c:pt>
                <c:pt idx="56">
                  <c:v>44501</c:v>
                </c:pt>
                <c:pt idx="57">
                  <c:v>44531</c:v>
                </c:pt>
              </c:numCache>
            </c:numRef>
          </c:cat>
          <c:val>
            <c:numRef>
              <c:f>'契約変更件数（グラフ用）'!$AM$3:$AM$60</c:f>
              <c:numCache>
                <c:formatCode>0.0%</c:formatCode>
                <c:ptCount val="58"/>
                <c:pt idx="1">
                  <c:v>0</c:v>
                </c:pt>
                <c:pt idx="2">
                  <c:v>2.1941016494967324E-3</c:v>
                </c:pt>
                <c:pt idx="3">
                  <c:v>4.61793055633889E-3</c:v>
                </c:pt>
                <c:pt idx="4">
                  <c:v>9.1657048843866631E-3</c:v>
                </c:pt>
                <c:pt idx="5">
                  <c:v>1.8399502578585292E-2</c:v>
                </c:pt>
                <c:pt idx="6">
                  <c:v>2.0143778999627208E-2</c:v>
                </c:pt>
                <c:pt idx="7">
                  <c:v>2.1489127848033356E-2</c:v>
                </c:pt>
                <c:pt idx="8">
                  <c:v>2.47004948077513E-2</c:v>
                </c:pt>
                <c:pt idx="9">
                  <c:v>2.7592719709360627E-2</c:v>
                </c:pt>
                <c:pt idx="10">
                  <c:v>2.9044678512522886E-2</c:v>
                </c:pt>
                <c:pt idx="11">
                  <c:v>3.0026177902438823E-2</c:v>
                </c:pt>
                <c:pt idx="12">
                  <c:v>3.0757315850217827E-2</c:v>
                </c:pt>
                <c:pt idx="13">
                  <c:v>3.1647337020891425E-2</c:v>
                </c:pt>
                <c:pt idx="14">
                  <c:v>3.390334122476267E-2</c:v>
                </c:pt>
                <c:pt idx="15">
                  <c:v>3.4989387150955571E-2</c:v>
                </c:pt>
                <c:pt idx="16">
                  <c:v>3.5886974189386051E-2</c:v>
                </c:pt>
                <c:pt idx="17">
                  <c:v>3.6829956434357845E-2</c:v>
                </c:pt>
                <c:pt idx="18">
                  <c:v>3.7800450925718307E-2</c:v>
                </c:pt>
                <c:pt idx="19">
                  <c:v>3.958737132866267E-2</c:v>
                </c:pt>
                <c:pt idx="20">
                  <c:v>4.0883198133569207E-2</c:v>
                </c:pt>
                <c:pt idx="21">
                  <c:v>4.2425947349814086E-2</c:v>
                </c:pt>
                <c:pt idx="22">
                  <c:v>4.4085623613210834E-2</c:v>
                </c:pt>
                <c:pt idx="23">
                  <c:v>4.5684772934552489E-2</c:v>
                </c:pt>
                <c:pt idx="24">
                  <c:v>4.878471529639631E-2</c:v>
                </c:pt>
                <c:pt idx="25">
                  <c:v>5.2243692473612317E-2</c:v>
                </c:pt>
                <c:pt idx="26">
                  <c:v>5.6103660641943248E-2</c:v>
                </c:pt>
                <c:pt idx="27">
                  <c:v>5.9140324837093111E-2</c:v>
                </c:pt>
                <c:pt idx="28">
                  <c:v>6.1921812946988029E-2</c:v>
                </c:pt>
                <c:pt idx="29">
                  <c:v>6.4149617098310879E-2</c:v>
                </c:pt>
                <c:pt idx="30">
                  <c:v>6.5598136870674562E-2</c:v>
                </c:pt>
                <c:pt idx="31">
                  <c:v>6.6502601970702208E-2</c:v>
                </c:pt>
                <c:pt idx="32">
                  <c:v>6.7700760300928947E-2</c:v>
                </c:pt>
                <c:pt idx="33">
                  <c:v>6.9354934115047964E-2</c:v>
                </c:pt>
                <c:pt idx="34">
                  <c:v>7.0976781039660278E-2</c:v>
                </c:pt>
                <c:pt idx="35">
                  <c:v>7.1721675110633626E-2</c:v>
                </c:pt>
                <c:pt idx="36">
                  <c:v>7.2575242554842226E-2</c:v>
                </c:pt>
                <c:pt idx="37">
                  <c:v>7.3506532095098831E-2</c:v>
                </c:pt>
                <c:pt idx="38">
                  <c:v>7.4452953370869213E-2</c:v>
                </c:pt>
                <c:pt idx="39">
                  <c:v>7.5452335720937777E-2</c:v>
                </c:pt>
                <c:pt idx="40">
                  <c:v>7.7374753937346358E-2</c:v>
                </c:pt>
                <c:pt idx="41">
                  <c:v>7.9630758141217603E-2</c:v>
                </c:pt>
                <c:pt idx="42">
                  <c:v>8.204633337414316E-2</c:v>
                </c:pt>
                <c:pt idx="43">
                  <c:v>8.4283079005542341E-2</c:v>
                </c:pt>
                <c:pt idx="44">
                  <c:v>8.6273590031762895E-2</c:v>
                </c:pt>
                <c:pt idx="45">
                  <c:v>8.8181564318817407E-2</c:v>
                </c:pt>
                <c:pt idx="46">
                  <c:v>8.9940972475373096E-2</c:v>
                </c:pt>
                <c:pt idx="47">
                  <c:v>9.1676307416338698E-2</c:v>
                </c:pt>
                <c:pt idx="48">
                  <c:v>9.3219744438743299E-2</c:v>
                </c:pt>
                <c:pt idx="49">
                  <c:v>9.5049996629749819E-2</c:v>
                </c:pt>
                <c:pt idx="50">
                  <c:v>9.7266795882517201E-2</c:v>
                </c:pt>
                <c:pt idx="51">
                  <c:v>9.8771027953817939E-2</c:v>
                </c:pt>
                <c:pt idx="52">
                  <c:v>0.10006204011560646</c:v>
                </c:pt>
                <c:pt idx="53">
                  <c:v>0.10138950600385997</c:v>
                </c:pt>
                <c:pt idx="54">
                  <c:v>0.10271903531059262</c:v>
                </c:pt>
                <c:pt idx="55">
                  <c:v>0.10398666206295078</c:v>
                </c:pt>
                <c:pt idx="56">
                  <c:v>0.10527836203089901</c:v>
                </c:pt>
                <c:pt idx="57">
                  <c:v>0.10664228164561751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B16-4561-93B7-0515CED3F63E}"/>
            </c:ext>
          </c:extLst>
        </c:ser>
        <c:ser>
          <c:idx val="6"/>
          <c:order val="6"/>
          <c:tx>
            <c:strRef>
              <c:f>'契約変更件数（グラフ用）'!$AN$2</c:f>
              <c:strCache>
                <c:ptCount val="1"/>
                <c:pt idx="0">
                  <c:v>合計（全国）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diamond"/>
            <c:size val="7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'契約変更件数（グラフ用）'!$AG$3:$AG$60</c:f>
              <c:numCache>
                <c:formatCode>yyyy"年"m"月"</c:formatCode>
                <c:ptCount val="58"/>
                <c:pt idx="0">
                  <c:v>42795</c:v>
                </c:pt>
                <c:pt idx="1">
                  <c:v>42826</c:v>
                </c:pt>
                <c:pt idx="2">
                  <c:v>42856</c:v>
                </c:pt>
                <c:pt idx="3">
                  <c:v>42887</c:v>
                </c:pt>
                <c:pt idx="4">
                  <c:v>42917</c:v>
                </c:pt>
                <c:pt idx="5">
                  <c:v>42948</c:v>
                </c:pt>
                <c:pt idx="6">
                  <c:v>42979</c:v>
                </c:pt>
                <c:pt idx="7">
                  <c:v>43009</c:v>
                </c:pt>
                <c:pt idx="8">
                  <c:v>43040</c:v>
                </c:pt>
                <c:pt idx="9">
                  <c:v>43070</c:v>
                </c:pt>
                <c:pt idx="10">
                  <c:v>43101</c:v>
                </c:pt>
                <c:pt idx="11">
                  <c:v>43132</c:v>
                </c:pt>
                <c:pt idx="12">
                  <c:v>43160</c:v>
                </c:pt>
                <c:pt idx="13">
                  <c:v>43191</c:v>
                </c:pt>
                <c:pt idx="14">
                  <c:v>43221</c:v>
                </c:pt>
                <c:pt idx="15">
                  <c:v>43252</c:v>
                </c:pt>
                <c:pt idx="16">
                  <c:v>43282</c:v>
                </c:pt>
                <c:pt idx="17">
                  <c:v>43313</c:v>
                </c:pt>
                <c:pt idx="18">
                  <c:v>43344</c:v>
                </c:pt>
                <c:pt idx="19">
                  <c:v>43374</c:v>
                </c:pt>
                <c:pt idx="20">
                  <c:v>43405</c:v>
                </c:pt>
                <c:pt idx="21">
                  <c:v>43435</c:v>
                </c:pt>
                <c:pt idx="22">
                  <c:v>43466</c:v>
                </c:pt>
                <c:pt idx="23">
                  <c:v>43497</c:v>
                </c:pt>
                <c:pt idx="24">
                  <c:v>43525</c:v>
                </c:pt>
                <c:pt idx="25">
                  <c:v>43556</c:v>
                </c:pt>
                <c:pt idx="26">
                  <c:v>43586</c:v>
                </c:pt>
                <c:pt idx="27">
                  <c:v>43617</c:v>
                </c:pt>
                <c:pt idx="28">
                  <c:v>43647</c:v>
                </c:pt>
                <c:pt idx="29">
                  <c:v>43678</c:v>
                </c:pt>
                <c:pt idx="30">
                  <c:v>43709</c:v>
                </c:pt>
                <c:pt idx="31">
                  <c:v>43739</c:v>
                </c:pt>
                <c:pt idx="32">
                  <c:v>43770</c:v>
                </c:pt>
                <c:pt idx="33">
                  <c:v>43800</c:v>
                </c:pt>
                <c:pt idx="34">
                  <c:v>43831</c:v>
                </c:pt>
                <c:pt idx="35">
                  <c:v>43862</c:v>
                </c:pt>
                <c:pt idx="36">
                  <c:v>43891</c:v>
                </c:pt>
                <c:pt idx="37">
                  <c:v>43922</c:v>
                </c:pt>
                <c:pt idx="38">
                  <c:v>43952</c:v>
                </c:pt>
                <c:pt idx="39">
                  <c:v>43983</c:v>
                </c:pt>
                <c:pt idx="40">
                  <c:v>44013</c:v>
                </c:pt>
                <c:pt idx="41">
                  <c:v>44044</c:v>
                </c:pt>
                <c:pt idx="42">
                  <c:v>44075</c:v>
                </c:pt>
                <c:pt idx="43">
                  <c:v>44105</c:v>
                </c:pt>
                <c:pt idx="44">
                  <c:v>44136</c:v>
                </c:pt>
                <c:pt idx="45">
                  <c:v>44166</c:v>
                </c:pt>
                <c:pt idx="46">
                  <c:v>44197</c:v>
                </c:pt>
                <c:pt idx="47">
                  <c:v>44228</c:v>
                </c:pt>
                <c:pt idx="48">
                  <c:v>44256</c:v>
                </c:pt>
                <c:pt idx="49">
                  <c:v>44287</c:v>
                </c:pt>
                <c:pt idx="50">
                  <c:v>44317</c:v>
                </c:pt>
                <c:pt idx="51">
                  <c:v>44348</c:v>
                </c:pt>
                <c:pt idx="52">
                  <c:v>44378</c:v>
                </c:pt>
                <c:pt idx="53">
                  <c:v>44409</c:v>
                </c:pt>
                <c:pt idx="54">
                  <c:v>44440</c:v>
                </c:pt>
                <c:pt idx="55">
                  <c:v>44470</c:v>
                </c:pt>
                <c:pt idx="56">
                  <c:v>44501</c:v>
                </c:pt>
                <c:pt idx="57">
                  <c:v>44531</c:v>
                </c:pt>
              </c:numCache>
            </c:numRef>
          </c:cat>
          <c:val>
            <c:numRef>
              <c:f>'契約変更件数（グラフ用）'!$AN$3:$AN$60</c:f>
              <c:numCache>
                <c:formatCode>0.0%</c:formatCode>
                <c:ptCount val="58"/>
                <c:pt idx="1">
                  <c:v>3.1332091303124004E-7</c:v>
                </c:pt>
                <c:pt idx="2">
                  <c:v>5.1458651802826997E-3</c:v>
                </c:pt>
                <c:pt idx="3">
                  <c:v>7.5607861174709816E-3</c:v>
                </c:pt>
                <c:pt idx="4">
                  <c:v>9.3099784446961376E-3</c:v>
                </c:pt>
                <c:pt idx="5">
                  <c:v>1.1267725004657711E-2</c:v>
                </c:pt>
                <c:pt idx="6">
                  <c:v>1.2881993513708789E-2</c:v>
                </c:pt>
                <c:pt idx="7">
                  <c:v>1.4645011126221448E-2</c:v>
                </c:pt>
                <c:pt idx="8">
                  <c:v>1.6640865342230447E-2</c:v>
                </c:pt>
                <c:pt idx="9">
                  <c:v>1.8571940459470235E-2</c:v>
                </c:pt>
                <c:pt idx="10">
                  <c:v>2.0989093808163866E-2</c:v>
                </c:pt>
                <c:pt idx="11">
                  <c:v>2.3530361403531996E-2</c:v>
                </c:pt>
                <c:pt idx="12">
                  <c:v>2.6401790911006796E-2</c:v>
                </c:pt>
                <c:pt idx="13">
                  <c:v>2.9317868648588544E-2</c:v>
                </c:pt>
                <c:pt idx="14">
                  <c:v>3.2645297579866187E-2</c:v>
                </c:pt>
                <c:pt idx="15">
                  <c:v>3.6207325544775966E-2</c:v>
                </c:pt>
                <c:pt idx="16">
                  <c:v>3.9540903398971844E-2</c:v>
                </c:pt>
                <c:pt idx="17">
                  <c:v>4.2970122461870507E-2</c:v>
                </c:pt>
                <c:pt idx="18">
                  <c:v>4.6570297247941844E-2</c:v>
                </c:pt>
                <c:pt idx="19">
                  <c:v>5.0674566217966316E-2</c:v>
                </c:pt>
                <c:pt idx="20">
                  <c:v>5.4962715398825995E-2</c:v>
                </c:pt>
                <c:pt idx="21">
                  <c:v>5.8661194621360879E-2</c:v>
                </c:pt>
                <c:pt idx="22">
                  <c:v>6.2073102703814567E-2</c:v>
                </c:pt>
                <c:pt idx="23">
                  <c:v>6.5756738348094604E-2</c:v>
                </c:pt>
                <c:pt idx="24">
                  <c:v>7.0368273876316653E-2</c:v>
                </c:pt>
                <c:pt idx="25">
                  <c:v>7.6803062962581617E-2</c:v>
                </c:pt>
                <c:pt idx="26">
                  <c:v>8.2736421092654208E-2</c:v>
                </c:pt>
                <c:pt idx="27">
                  <c:v>8.7589292054138568E-2</c:v>
                </c:pt>
                <c:pt idx="28">
                  <c:v>9.2234901231652761E-2</c:v>
                </c:pt>
                <c:pt idx="29">
                  <c:v>9.6929388471599834E-2</c:v>
                </c:pt>
                <c:pt idx="30">
                  <c:v>0.10079118622005225</c:v>
                </c:pt>
                <c:pt idx="31">
                  <c:v>0.10457966687485536</c:v>
                </c:pt>
                <c:pt idx="32">
                  <c:v>0.10819135620448059</c:v>
                </c:pt>
                <c:pt idx="33">
                  <c:v>0.11166761256944807</c:v>
                </c:pt>
                <c:pt idx="34">
                  <c:v>0.1152416250592813</c:v>
                </c:pt>
                <c:pt idx="35">
                  <c:v>0.11835133512111636</c:v>
                </c:pt>
                <c:pt idx="36">
                  <c:v>0.12163341085023271</c:v>
                </c:pt>
                <c:pt idx="37">
                  <c:v>0.12516218763324707</c:v>
                </c:pt>
                <c:pt idx="38">
                  <c:v>0.12793010374407918</c:v>
                </c:pt>
                <c:pt idx="39">
                  <c:v>0.12984140047868387</c:v>
                </c:pt>
                <c:pt idx="40">
                  <c:v>0.1317655042056087</c:v>
                </c:pt>
                <c:pt idx="41">
                  <c:v>0.13398130970256564</c:v>
                </c:pt>
                <c:pt idx="42">
                  <c:v>0.13643418163534482</c:v>
                </c:pt>
                <c:pt idx="43">
                  <c:v>0.13884334530075615</c:v>
                </c:pt>
                <c:pt idx="44">
                  <c:v>0.14099679993601988</c:v>
                </c:pt>
                <c:pt idx="45">
                  <c:v>0.14331376892277176</c:v>
                </c:pt>
                <c:pt idx="46">
                  <c:v>0.14566504654950058</c:v>
                </c:pt>
                <c:pt idx="47">
                  <c:v>0.1483996723133231</c:v>
                </c:pt>
                <c:pt idx="48">
                  <c:v>0.15124807273369012</c:v>
                </c:pt>
                <c:pt idx="49">
                  <c:v>0.15472346746614676</c:v>
                </c:pt>
                <c:pt idx="50">
                  <c:v>0.15735884883076665</c:v>
                </c:pt>
                <c:pt idx="51">
                  <c:v>0.15949068432303121</c:v>
                </c:pt>
                <c:pt idx="52">
                  <c:v>0.16159259766810127</c:v>
                </c:pt>
                <c:pt idx="53">
                  <c:v>0.16421317461958043</c:v>
                </c:pt>
                <c:pt idx="54">
                  <c:v>0.1673571933213924</c:v>
                </c:pt>
                <c:pt idx="55">
                  <c:v>0.16986485724883793</c:v>
                </c:pt>
                <c:pt idx="56">
                  <c:v>0.17227601833506984</c:v>
                </c:pt>
                <c:pt idx="57">
                  <c:v>0.17477631922105916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1B16-4561-93B7-0515CED3F6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01783920"/>
        <c:axId val="701806384"/>
      </c:lineChart>
      <c:dateAx>
        <c:axId val="701783920"/>
        <c:scaling>
          <c:orientation val="minMax"/>
          <c:min val="42826"/>
        </c:scaling>
        <c:delete val="0"/>
        <c:axPos val="b"/>
        <c:numFmt formatCode="yyyy&quot;年&quot;m&quot;月&quot;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282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01806384"/>
        <c:crosses val="autoZero"/>
        <c:auto val="1"/>
        <c:lblOffset val="100"/>
        <c:baseTimeUnit val="months"/>
        <c:majorUnit val="4"/>
        <c:majorTimeUnit val="months"/>
      </c:dateAx>
      <c:valAx>
        <c:axId val="701806384"/>
        <c:scaling>
          <c:orientation val="minMax"/>
          <c:max val="0.24000000000000002"/>
          <c:min val="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701783920"/>
        <c:crosses val="autoZero"/>
        <c:crossBetween val="between"/>
        <c:majorUnit val="2.0000000000000004E-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25400" cap="flat" cmpd="sng" algn="ctr">
      <a:noFill/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306" tIns="45654" rIns="91306" bIns="4565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82" y="0"/>
            <a:ext cx="2918831" cy="493316"/>
          </a:xfrm>
          <a:prstGeom prst="rect">
            <a:avLst/>
          </a:prstGeom>
        </p:spPr>
        <p:txBody>
          <a:bodyPr vert="horz" lIns="91306" tIns="45654" rIns="91306" bIns="45654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306" tIns="45654" rIns="91306" bIns="4565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82" y="9371285"/>
            <a:ext cx="2918831" cy="493316"/>
          </a:xfrm>
          <a:prstGeom prst="rect">
            <a:avLst/>
          </a:prstGeom>
        </p:spPr>
        <p:txBody>
          <a:bodyPr vert="horz" lIns="91306" tIns="45654" rIns="91306" bIns="45654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306" tIns="45654" rIns="91306" bIns="4565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82" y="0"/>
            <a:ext cx="2918831" cy="493316"/>
          </a:xfrm>
          <a:prstGeom prst="rect">
            <a:avLst/>
          </a:prstGeom>
        </p:spPr>
        <p:txBody>
          <a:bodyPr vert="horz" lIns="91306" tIns="45654" rIns="91306" bIns="45654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/>
              <a:t>機密性○</a:t>
            </a:r>
            <a:endParaRPr lang="en-US" altLang="ja-JP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6" tIns="45654" rIns="91306" bIns="4565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306" tIns="45654" rIns="91306" bIns="4565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306" tIns="45654" rIns="91306" bIns="4565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82" y="9371285"/>
            <a:ext cx="2918831" cy="493316"/>
          </a:xfrm>
          <a:prstGeom prst="rect">
            <a:avLst/>
          </a:prstGeom>
        </p:spPr>
        <p:txBody>
          <a:bodyPr vert="horz" lIns="91306" tIns="45654" rIns="91306" bIns="45654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分母は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2017</a:t>
            </a:r>
            <a:r>
              <a:rPr kumimoji="1" lang="ja-JP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年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</a:t>
            </a:r>
            <a:r>
              <a:rPr kumimoji="1" lang="ja-JP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月の家庭用総契約件数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ja-JP" altLang="en-US"/>
              <a:t>機密性○</a:t>
            </a:r>
            <a:endParaRPr lang="en-US" altLang="ja-JP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35E722-DCEB-4B9B-850A-0990A504E40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1595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8E0AE-DCA5-4148-A45A-60AFD45D772F}" type="datetime1">
              <a:rPr kumimoji="1" lang="ja-JP" altLang="en-US" smtClean="0"/>
              <a:t>2022/5/16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9B4-22DA-4E16-82F0-14B695C6D18B}" type="datetime1">
              <a:rPr kumimoji="1" lang="ja-JP" altLang="en-US" smtClean="0"/>
              <a:t>2022/5/16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C1A93-A8D2-40A3-B433-4014E6EC9DAD}" type="datetime1">
              <a:rPr kumimoji="1" lang="ja-JP" altLang="en-US" smtClean="0"/>
              <a:t>2022/5/16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  <a:noFill/>
        </p:spPr>
        <p:txBody>
          <a:bodyPr wrap="square">
            <a:spAutoFit/>
          </a:bodyPr>
          <a:lstStyle>
            <a:lvl1pPr algn="l">
              <a:defRPr lang="ja-JP" altLang="en-US" sz="2400" b="1">
                <a:solidFill>
                  <a:schemeClr val="tx1"/>
                </a:solidFill>
                <a:latin typeface="+mn-ea"/>
                <a:ea typeface="+mn-ea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 w="25400"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 marL="342900" indent="-342900">
              <a:buFont typeface="Wingdings" panose="05000000000000000000" pitchFamily="2" charset="2"/>
              <a:buChar char="l"/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757BC61C-4E5B-4665-8C8F-6EECED753F52}" type="datetime1">
              <a:rPr lang="ja-JP" altLang="en-US" smtClean="0"/>
              <a:t>2022/5/16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グラフ 24">
            <a:extLst>
              <a:ext uri="{FF2B5EF4-FFF2-40B4-BE49-F238E27FC236}">
                <a16:creationId xmlns:a16="http://schemas.microsoft.com/office/drawing/2014/main" id="{0A04D7E8-E35F-47F7-9D1D-F4D3E028D7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8805546"/>
              </p:ext>
            </p:extLst>
          </p:nvPr>
        </p:nvGraphicFramePr>
        <p:xfrm>
          <a:off x="102315" y="1067025"/>
          <a:ext cx="5890109" cy="4613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7" name="テキスト ボックス 46"/>
          <p:cNvSpPr txBox="1"/>
          <p:nvPr/>
        </p:nvSpPr>
        <p:spPr>
          <a:xfrm>
            <a:off x="6393160" y="5342326"/>
            <a:ext cx="32388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※)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月の一般家庭の契約件数を用いて試算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280592" y="836712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＜全国の家庭用スイッチング率の推移＞</a:t>
            </a: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6535525" y="6098588"/>
            <a:ext cx="353943" cy="7200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endParaRPr kumimoji="1" lang="ja-JP" altLang="en-US" sz="11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1" name="タイトル 2"/>
          <p:cNvSpPr>
            <a:spLocks noGrp="1"/>
          </p:cNvSpPr>
          <p:nvPr>
            <p:ph type="title"/>
          </p:nvPr>
        </p:nvSpPr>
        <p:spPr>
          <a:xfrm>
            <a:off x="201600" y="123768"/>
            <a:ext cx="9505503" cy="461665"/>
          </a:xfrm>
        </p:spPr>
        <p:txBody>
          <a:bodyPr/>
          <a:lstStyle/>
          <a:p>
            <a:r>
              <a:rPr lang="ja-JP" altLang="en-US" sz="2000" dirty="0"/>
              <a:t>他社スイッチングの状況①</a:t>
            </a:r>
            <a:r>
              <a:rPr lang="ja-JP" altLang="en-US" dirty="0"/>
              <a:t>　　</a:t>
            </a:r>
            <a:endParaRPr kumimoji="1"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535525" y="6137920"/>
            <a:ext cx="353943" cy="7200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endParaRPr kumimoji="1" lang="ja-JP" altLang="en-US" sz="11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484714"/>
              </p:ext>
            </p:extLst>
          </p:nvPr>
        </p:nvGraphicFramePr>
        <p:xfrm>
          <a:off x="6041900" y="846437"/>
          <a:ext cx="3591620" cy="4485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7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12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3090">
                  <a:extLst>
                    <a:ext uri="{9D8B030D-6E8A-4147-A177-3AD203B41FA5}">
                      <a16:colId xmlns:a16="http://schemas.microsoft.com/office/drawing/2014/main" val="2967133714"/>
                    </a:ext>
                  </a:extLst>
                </a:gridCol>
              </a:tblGrid>
              <a:tr h="54214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地域</a:t>
                      </a:r>
                    </a:p>
                  </a:txBody>
                  <a:tcPr marL="63305" marR="63305" marT="66040" marB="6604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契約変更</a:t>
                      </a:r>
                      <a:r>
                        <a:rPr lang="ja-JP" sz="12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【単位：件】</a:t>
                      </a:r>
                    </a:p>
                  </a:txBody>
                  <a:tcPr marL="47478" marR="47478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前月差</a:t>
                      </a:r>
                      <a:endParaRPr lang="en-US" altLang="ja-JP" sz="12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lang="ja-JP" altLang="en-US" sz="12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単位：件</a:t>
                      </a:r>
                      <a:r>
                        <a:rPr lang="en-US" altLang="ja-JP" sz="12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altLang="en-US" sz="12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r>
                        <a:rPr lang="en-US" altLang="ja-JP" sz="12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)】</a:t>
                      </a:r>
                      <a:endParaRPr lang="en-US" altLang="ja-JP" sz="7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7478" marR="47478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052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北海道</a:t>
                      </a:r>
                      <a:endParaRPr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10,008</a:t>
                      </a: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+1,527</a:t>
                      </a:r>
                      <a:br>
                        <a:rPr kumimoji="1" lang="en-US" altLang="ja-JP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</a:br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+0.2</a:t>
                      </a:r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</a:p>
                  </a:txBody>
                  <a:tcPr marL="62308" marR="63305" marT="52000" marB="520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358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東北</a:t>
                      </a:r>
                      <a:endParaRPr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300" dirty="0" err="1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ー</a:t>
                      </a:r>
                      <a:endParaRPr kumimoji="1" lang="ja-JP" altLang="en-US" sz="13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ー</a:t>
                      </a:r>
                    </a:p>
                  </a:txBody>
                  <a:tcPr marL="62308" marR="63305" marT="52000" marB="520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4738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関東</a:t>
                      </a:r>
                      <a:endParaRPr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2,417,495</a:t>
                      </a: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+39,182</a:t>
                      </a:r>
                      <a:br>
                        <a:rPr kumimoji="1" lang="en-US" altLang="ja-JP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</a:br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+0.3</a:t>
                      </a:r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</a:p>
                  </a:txBody>
                  <a:tcPr marL="62308" marR="63305" marT="52000" marB="520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4738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中部・北陸</a:t>
                      </a:r>
                      <a:endParaRPr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458,903</a:t>
                      </a: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+8,122</a:t>
                      </a:r>
                      <a:br>
                        <a:rPr kumimoji="1" lang="en-US" altLang="ja-JP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</a:br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+0.3</a:t>
                      </a:r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</a:p>
                  </a:txBody>
                  <a:tcPr marL="62308" marR="63305" marT="52000" marB="520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47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近畿</a:t>
                      </a:r>
                      <a:endParaRPr kumimoji="1" lang="en-US" altLang="ja-JP" sz="12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1,421,090</a:t>
                      </a: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+13,026</a:t>
                      </a:r>
                      <a:br>
                        <a:rPr kumimoji="1" lang="en-US" altLang="ja-JP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</a:br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+0.2</a:t>
                      </a:r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</a:p>
                  </a:txBody>
                  <a:tcPr marL="62308" marR="63305" marT="52000" marB="520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358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中国・四国</a:t>
                      </a:r>
                      <a:endParaRPr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</a:t>
                      </a:r>
                      <a:endParaRPr kumimoji="1" lang="ja-JP" altLang="en-US" sz="13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+8</a:t>
                      </a:r>
                      <a:br>
                        <a:rPr kumimoji="1" lang="en-US" altLang="ja-JP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</a:br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+0.001</a:t>
                      </a:r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</a:p>
                  </a:txBody>
                  <a:tcPr marL="62308" marR="63305" marT="52000" marB="5200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4738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九州・沖縄</a:t>
                      </a:r>
                      <a:endParaRPr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155,047</a:t>
                      </a: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+1,983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(+0.1</a:t>
                      </a:r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</a:p>
                  </a:txBody>
                  <a:tcPr marL="62308" marR="63305" marT="52000" marB="5200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4738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全国</a:t>
                      </a:r>
                      <a:endParaRPr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4,462,551</a:t>
                      </a: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+63,840</a:t>
                      </a:r>
                      <a:br>
                        <a:rPr kumimoji="1" lang="en-US" altLang="ja-JP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</a:br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+0.2</a:t>
                      </a:r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kumimoji="1" lang="en-US" altLang="ja-JP" sz="13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2" name="テキスト ボックス 21"/>
          <p:cNvSpPr txBox="1"/>
          <p:nvPr/>
        </p:nvSpPr>
        <p:spPr>
          <a:xfrm>
            <a:off x="2610279" y="1558535"/>
            <a:ext cx="1822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accent4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中部・北陸 </a:t>
            </a:r>
            <a:r>
              <a:rPr lang="en-US" altLang="ja-JP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19.0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187704" y="1231439"/>
            <a:ext cx="1390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近畿 </a:t>
            </a:r>
            <a:r>
              <a:rPr kumimoji="1" lang="en-US" altLang="ja-JP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22</a:t>
            </a:r>
            <a:r>
              <a:rPr lang="en-US" altLang="ja-JP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.7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737973" y="2651608"/>
            <a:ext cx="1279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全国 </a:t>
            </a:r>
            <a:r>
              <a:rPr lang="en-US" altLang="ja-JP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17.5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186728" y="1843396"/>
            <a:ext cx="131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9BBB59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関東 </a:t>
            </a:r>
            <a:r>
              <a:rPr lang="en-US" altLang="ja-JP" dirty="0">
                <a:solidFill>
                  <a:schemeClr val="accent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18.5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090608" y="3002356"/>
            <a:ext cx="1926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F79849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九州・沖縄 </a:t>
            </a:r>
            <a:r>
              <a:rPr lang="en-US" altLang="ja-JP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10.7</a:t>
            </a:r>
            <a:endParaRPr kumimoji="1" lang="ja-JP" altLang="en-US" dirty="0">
              <a:solidFill>
                <a:srgbClr val="F79849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521115DF-C793-427F-B7F2-B9555695AF96}"/>
              </a:ext>
            </a:extLst>
          </p:cNvPr>
          <p:cNvSpPr txBox="1"/>
          <p:nvPr/>
        </p:nvSpPr>
        <p:spPr>
          <a:xfrm>
            <a:off x="4577999" y="4074449"/>
            <a:ext cx="1390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北海道</a:t>
            </a:r>
            <a:r>
              <a:rPr lang="en-US" altLang="ja-JP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en-US" altLang="ja-JP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.5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41746A2-A60A-4031-8270-20062C986434}"/>
              </a:ext>
            </a:extLst>
          </p:cNvPr>
          <p:cNvSpPr txBox="1"/>
          <p:nvPr/>
        </p:nvSpPr>
        <p:spPr>
          <a:xfrm>
            <a:off x="4229441" y="4359310"/>
            <a:ext cx="1679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FF6699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中国・四国</a:t>
            </a:r>
            <a:r>
              <a:rPr kumimoji="1" lang="ja-JP" altLang="en-US" dirty="0">
                <a:solidFill>
                  <a:srgbClr val="FF6699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dirty="0">
                <a:solidFill>
                  <a:srgbClr val="FF6699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</a:t>
            </a:r>
            <a:r>
              <a:rPr lang="en-US" altLang="ja-JP" dirty="0">
                <a:solidFill>
                  <a:srgbClr val="FF6699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.0</a:t>
            </a:r>
          </a:p>
        </p:txBody>
      </p:sp>
    </p:spTree>
    <p:extLst>
      <p:ext uri="{BB962C8B-B14F-4D97-AF65-F5344CB8AC3E}">
        <p14:creationId xmlns:p14="http://schemas.microsoft.com/office/powerpoint/2010/main" val="1276820482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58305</TotalTime>
  <Words>148</Words>
  <Application>Microsoft Office PowerPoint</Application>
  <PresentationFormat>A4 210 x 297 mm</PresentationFormat>
  <Paragraphs>44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blank</vt:lpstr>
      <vt:lpstr>他社スイッチングの状況①　　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電力システム改革貫徹のための小委員会事務局提出資料</dc:title>
  <dc:creator>METI</dc:creator>
  <cp:lastModifiedBy>仲谷　一宏</cp:lastModifiedBy>
  <cp:revision>3552</cp:revision>
  <cp:lastPrinted>2022-01-18T09:45:47Z</cp:lastPrinted>
  <dcterms:created xsi:type="dcterms:W3CDTF">2016-08-30T05:09:32Z</dcterms:created>
  <dcterms:modified xsi:type="dcterms:W3CDTF">2022-05-16T14:53:36Z</dcterms:modified>
</cp:coreProperties>
</file>