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6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D6EC"/>
    <a:srgbClr val="FF00FF"/>
    <a:srgbClr val="FFFFCC"/>
    <a:srgbClr val="FFFF99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2" autoAdjust="0"/>
    <p:restoredTop sz="95673" autoAdjust="0"/>
  </p:normalViewPr>
  <p:slideViewPr>
    <p:cSldViewPr>
      <p:cViewPr varScale="1">
        <p:scale>
          <a:sx n="115" d="100"/>
          <a:sy n="115" d="100"/>
        </p:scale>
        <p:origin x="16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F5B6426-263C-48E1-96D7-B06DEADBE08E}" type="datetimeFigureOut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051F7A36-918A-4462-9EAA-A0E2BB3B51A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89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7631B-D2AD-4875-B563-0CBF0C64967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EF8C-0EBA-45A2-9EF5-6646078B6677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8F8D-1AE5-4DDB-B891-29D3EAC1D529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86252" y="1520789"/>
            <a:ext cx="6852913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EABC-C9C3-48E2-B038-6DC6A4F41EDF}" type="datetime1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4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07F26-0724-48F2-8F84-6BBD810034A7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04495" y="6482281"/>
            <a:ext cx="2133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9EA2-0922-46BE-B85D-4C10FB9884D9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86B6-6F77-46D2-9B50-D1D338CDB89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B1EE0-16D2-47C4-B72A-06C67A2C30B0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066C1-5F7C-4C20-B437-09D05F71336B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16CE-3F14-451E-A6C4-510BF3AB8E93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6398-61F4-4E6B-8CD6-F6BF438852FC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1513-1376-477E-B2B0-31BD975E4415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1065-656D-40B2-ADD2-09E6ED76A510}" type="datetime1">
              <a:rPr kumimoji="1" lang="ja-JP" altLang="en-US" smtClean="0"/>
              <a:t>2022/7/19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7490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89491"/>
              </p:ext>
            </p:extLst>
          </p:nvPr>
        </p:nvGraphicFramePr>
        <p:xfrm>
          <a:off x="2627271" y="887847"/>
          <a:ext cx="3889458" cy="5082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Image" r:id="rId3" imgW="3038040" imgH="3970800" progId="Photoshop.Image.14">
                  <p:embed/>
                </p:oleObj>
              </mc:Choice>
              <mc:Fallback>
                <p:oleObj name="Image" r:id="rId3" imgW="3038040" imgH="3970800" progId="Photoshop.Image.1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271" y="887847"/>
                        <a:ext cx="3889458" cy="5082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713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Adobe Photoshop Image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2019-09-11T15:48:05Z</dcterms:created>
  <dcterms:modified xsi:type="dcterms:W3CDTF">2022-07-19T05:32:20Z</dcterms:modified>
</cp:coreProperties>
</file>