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7" autoAdjust="0"/>
  </p:normalViewPr>
  <p:slideViewPr>
    <p:cSldViewPr>
      <p:cViewPr varScale="1">
        <p:scale>
          <a:sx n="114" d="100"/>
          <a:sy n="114" d="100"/>
        </p:scale>
        <p:origin x="1290" y="9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r>
              <a:rPr lang="ja-JP" altLang="en-US" sz="15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2022/5/18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graphicFrame>
        <p:nvGraphicFramePr>
          <p:cNvPr id="44" name="表 5">
            <a:extLst>
              <a:ext uri="{FF2B5EF4-FFF2-40B4-BE49-F238E27FC236}">
                <a16:creationId xmlns:a16="http://schemas.microsoft.com/office/drawing/2014/main" id="{53A2EB24-8B4D-4027-94A7-84F799803B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24180"/>
              </p:ext>
            </p:extLst>
          </p:nvPr>
        </p:nvGraphicFramePr>
        <p:xfrm>
          <a:off x="1784648" y="1556792"/>
          <a:ext cx="6235338" cy="4309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135">
                  <a:extLst>
                    <a:ext uri="{9D8B030D-6E8A-4147-A177-3AD203B41FA5}">
                      <a16:colId xmlns:a16="http://schemas.microsoft.com/office/drawing/2014/main" val="394432348"/>
                    </a:ext>
                  </a:extLst>
                </a:gridCol>
                <a:gridCol w="1317445">
                  <a:extLst>
                    <a:ext uri="{9D8B030D-6E8A-4147-A177-3AD203B41FA5}">
                      <a16:colId xmlns:a16="http://schemas.microsoft.com/office/drawing/2014/main" val="1623371776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4163526769"/>
                    </a:ext>
                  </a:extLst>
                </a:gridCol>
                <a:gridCol w="2940233">
                  <a:extLst>
                    <a:ext uri="{9D8B030D-6E8A-4147-A177-3AD203B41FA5}">
                      <a16:colId xmlns:a16="http://schemas.microsoft.com/office/drawing/2014/main" val="3680028213"/>
                    </a:ext>
                  </a:extLst>
                </a:gridCol>
              </a:tblGrid>
              <a:tr h="44953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地域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破綻事業者数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4988"/>
                  </a:ext>
                </a:extLst>
              </a:tr>
              <a:tr h="44953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英国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21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8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月以降</a:t>
                      </a:r>
                      <a:endParaRPr kumimoji="1" lang="en-US" altLang="ja-JP" sz="1200" dirty="0">
                        <a:solidFill>
                          <a:schemeClr val="accent1"/>
                        </a:solidFill>
                        <a:latin typeface="Zen Kaku Gothic New" pitchFamily="2" charset="-128"/>
                        <a:ea typeface="Zen Kaku Gothic New" pitchFamily="2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29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社</a:t>
                      </a:r>
                      <a:endParaRPr kumimoji="1" lang="en-US" altLang="ja-JP" sz="1200" dirty="0">
                        <a:solidFill>
                          <a:schemeClr val="accent1"/>
                        </a:solidFill>
                        <a:latin typeface="Zen Kaku Gothic New" pitchFamily="2" charset="-128"/>
                        <a:ea typeface="Zen Kaku Gothic New" pitchFamily="2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（うち</a:t>
                      </a:r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1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社は特別公的管理へ移行）</a:t>
                      </a:r>
                      <a:endParaRPr kumimoji="1" lang="en-US" altLang="ja-JP" sz="1200" dirty="0">
                        <a:solidFill>
                          <a:schemeClr val="accent1"/>
                        </a:solidFill>
                        <a:latin typeface="Zen Kaku Gothic New" pitchFamily="2" charset="-128"/>
                        <a:ea typeface="Zen Kaku Gothic New" pitchFamily="2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629355"/>
                  </a:ext>
                </a:extLst>
              </a:tr>
              <a:tr h="52230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フランス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21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1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社</a:t>
                      </a:r>
                      <a:endParaRPr kumimoji="1" lang="en-US" altLang="ja-JP" sz="1200" dirty="0">
                        <a:solidFill>
                          <a:schemeClr val="accent1"/>
                        </a:solidFill>
                        <a:latin typeface="Zen Kaku Gothic New" pitchFamily="2" charset="-128"/>
                        <a:ea typeface="Zen Kaku Gothic New" pitchFamily="2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（</a:t>
                      </a:r>
                      <a:r>
                        <a:rPr kumimoji="1" lang="en-US" altLang="ja-JP" sz="1200" dirty="0" err="1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Hydroption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社）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398124"/>
                  </a:ext>
                </a:extLst>
              </a:tr>
              <a:tr h="44953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ドイツ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21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1-12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39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097874"/>
                  </a:ext>
                </a:extLst>
              </a:tr>
              <a:tr h="44953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オランダ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21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月以降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7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476987"/>
                  </a:ext>
                </a:extLst>
              </a:tr>
              <a:tr h="52230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ベルギー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21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12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1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社</a:t>
                      </a:r>
                      <a:endParaRPr kumimoji="1" lang="en-US" altLang="ja-JP" sz="1200" dirty="0">
                        <a:solidFill>
                          <a:schemeClr val="accent1"/>
                        </a:solidFill>
                        <a:latin typeface="Zen Kaku Gothic New" pitchFamily="2" charset="-128"/>
                        <a:ea typeface="Zen Kaku Gothic New" pitchFamily="2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（</a:t>
                      </a:r>
                      <a:r>
                        <a:rPr kumimoji="1" lang="en-US" altLang="ja-JP" sz="1200" dirty="0" err="1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Vlaamse</a:t>
                      </a:r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 </a:t>
                      </a:r>
                      <a:r>
                        <a:rPr kumimoji="1" lang="en-US" altLang="ja-JP" sz="1200" dirty="0" err="1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Energieleverancier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社）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035369"/>
                  </a:ext>
                </a:extLst>
              </a:tr>
              <a:tr h="44953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チェコ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21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月以降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18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351847"/>
                  </a:ext>
                </a:extLst>
              </a:tr>
              <a:tr h="52230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フィンランド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21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12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1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社</a:t>
                      </a:r>
                      <a:endParaRPr kumimoji="1" lang="en-US" altLang="ja-JP" sz="1200" dirty="0">
                        <a:solidFill>
                          <a:schemeClr val="accent1"/>
                        </a:solidFill>
                        <a:latin typeface="Zen Kaku Gothic New" pitchFamily="2" charset="-128"/>
                        <a:ea typeface="Zen Kaku Gothic New" pitchFamily="2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（</a:t>
                      </a:r>
                      <a:r>
                        <a:rPr kumimoji="1" lang="en-US" altLang="ja-JP" sz="1200" dirty="0" err="1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Energia</a:t>
                      </a:r>
                      <a:r>
                        <a:rPr kumimoji="1" lang="en-US" altLang="ja-JP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 247</a:t>
                      </a:r>
                      <a:r>
                        <a:rPr kumimoji="1" lang="ja-JP" altLang="en-US" sz="12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社）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329462"/>
                  </a:ext>
                </a:extLst>
              </a:tr>
              <a:tr h="2437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参考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latin typeface="Zen Kaku Gothic New" pitchFamily="2" charset="-128"/>
                        <a:ea typeface="Zen Kaku Gothic New" pitchFamily="2" charset="-128"/>
                      </a:endParaRPr>
                    </a:p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bg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(</a:t>
                      </a:r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欧州以外</a:t>
                      </a:r>
                      <a:r>
                        <a:rPr kumimoji="1" lang="en-US" altLang="ja-JP" sz="800" b="1" dirty="0">
                          <a:solidFill>
                            <a:schemeClr val="bg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)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Zen Kaku Gothic New" pitchFamily="2" charset="-128"/>
                        <a:ea typeface="Zen Kaku Gothic New" pitchFamily="2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bg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シンガポール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21</a:t>
                      </a:r>
                      <a:r>
                        <a:rPr kumimoji="1" lang="ja-JP" altLang="en-US" sz="9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9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10</a:t>
                      </a:r>
                      <a:r>
                        <a:rPr kumimoji="1" lang="ja-JP" altLang="en-US" sz="9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月以降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3</a:t>
                      </a:r>
                      <a:r>
                        <a:rPr kumimoji="1" lang="ja-JP" altLang="en-US" sz="9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963459"/>
                  </a:ext>
                </a:extLst>
              </a:tr>
              <a:tr h="2437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bg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日本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21</a:t>
                      </a:r>
                      <a:r>
                        <a:rPr kumimoji="1" lang="ja-JP" altLang="en-US" sz="9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5</a:t>
                      </a:r>
                      <a:r>
                        <a:rPr kumimoji="1" lang="ja-JP" altLang="en-US" sz="900" dirty="0">
                          <a:solidFill>
                            <a:schemeClr val="accent1"/>
                          </a:solidFill>
                          <a:latin typeface="Zen Kaku Gothic New" pitchFamily="2" charset="-128"/>
                          <a:ea typeface="Zen Kaku Gothic New" pitchFamily="2" charset="-128"/>
                        </a:rPr>
                        <a:t>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11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C70C3418-A310-4883-AC13-626D74A2EC21}" vid="{B7DBB73A-4EAD-4CDD-9417-4DB873CA40B4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170</TotalTime>
  <Words>99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Zen Kaku Gothic New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仲谷　一宏</dc:creator>
  <cp:lastModifiedBy>928001530</cp:lastModifiedBy>
  <cp:revision>5</cp:revision>
  <dcterms:created xsi:type="dcterms:W3CDTF">2022-03-31T09:51:03Z</dcterms:created>
  <dcterms:modified xsi:type="dcterms:W3CDTF">2022-05-18T00:06:18Z</dcterms:modified>
</cp:coreProperties>
</file>