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47" autoAdjust="0"/>
  </p:normalViewPr>
  <p:slideViewPr>
    <p:cSldViewPr>
      <p:cViewPr varScale="1">
        <p:scale>
          <a:sx n="110" d="100"/>
          <a:sy n="110" d="100"/>
        </p:scale>
        <p:origin x="1338" y="90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m7pffs99006v\00&#36039;&#28304;&#12456;&#12493;&#12523;&#12462;&#12540;&#24193;&#32207;&#21512;&#25919;&#31574;&#35506;00\04_&#35519;&#26619;&#24195;&#22577;&#23460;\02_&#12456;&#12493;&#12523;&#12462;&#12540;&#30333;&#26360;\R3&#12456;&#12493;&#12523;&#12462;&#12540;&#30333;&#26360;&#65288;&#12456;&#12493;&#30333;2022&#65289;\20_&#30333;&#34920;&#32025;&#21360;&#21047;\50_&#36865;&#20184;\220524_&#26657;&#27491;\&#12304;&#20803;&#12487;&#12540;&#12479;&#12305;&#12516;&#12501;&#12540;&#30333;&#26360;&#29992;&#12414;&#12392;&#12417;&#23665;&#30000;&#25351;&#25688;&#21453;&#2614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m7pffs99006v\00&#36039;&#28304;&#12456;&#12493;&#12523;&#12462;&#12540;&#24193;&#32207;&#21512;&#25919;&#31574;&#35506;00\04_&#35519;&#26619;&#24195;&#22577;&#23460;\02_&#12456;&#12493;&#12523;&#12462;&#12540;&#30333;&#26360;\R3&#12456;&#12493;&#12523;&#12462;&#12540;&#30333;&#26360;&#65288;&#12456;&#12493;&#30333;2022&#65289;\20_&#30333;&#34920;&#32025;&#21360;&#21047;\50_&#36865;&#20184;\220524_&#26657;&#27491;\&#12304;&#20803;&#12487;&#12540;&#12479;&#12305;&#12516;&#12501;&#12540;&#30333;&#26360;&#29992;&#12414;&#12392;&#12417;&#23665;&#30000;&#25351;&#25688;&#21453;&#26144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m7pffs99006v\00&#36039;&#28304;&#12456;&#12493;&#12523;&#12462;&#12540;&#24193;&#32207;&#21512;&#25919;&#31574;&#35506;00\04_&#35519;&#26619;&#24195;&#22577;&#23460;\02_&#12456;&#12493;&#12523;&#12462;&#12540;&#30333;&#26360;\R3&#12456;&#12493;&#12523;&#12462;&#12540;&#30333;&#26360;&#65288;&#12456;&#12493;&#30333;2022&#65289;\20_&#30333;&#34920;&#32025;&#21360;&#21047;\50_&#36865;&#20184;\220524_&#26657;&#27491;\&#12304;&#20803;&#12487;&#12540;&#12479;&#12305;&#12516;&#12501;&#12540;&#30333;&#26360;&#29992;&#12414;&#12392;&#12417;&#23665;&#30000;&#25351;&#25688;&#21453;&#26144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127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Pt>
            <c:idx val="92"/>
            <c:marker>
              <c:symbol val="x"/>
              <c:size val="4"/>
              <c:spPr>
                <a:noFill/>
                <a:ln w="12700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4722-441C-BA03-017F475C3479}"/>
              </c:ext>
            </c:extLst>
          </c:dPt>
          <c:dPt>
            <c:idx val="94"/>
            <c:marker>
              <c:symbol val="x"/>
              <c:size val="4"/>
              <c:spPr>
                <a:noFill/>
                <a:ln w="12700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4722-441C-BA03-017F475C3479}"/>
              </c:ext>
            </c:extLst>
          </c:dPt>
          <c:dLbls>
            <c:dLbl>
              <c:idx val="92"/>
              <c:layout>
                <c:manualLayout>
                  <c:x val="-0.10506903594771251"/>
                  <c:y val="-0.1400521611592349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722-441C-BA03-017F475C3479}"/>
                </c:ext>
              </c:extLst>
            </c:dLbl>
            <c:dLbl>
              <c:idx val="94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722-441C-BA03-017F475C3479}"/>
                </c:ext>
              </c:extLst>
            </c:dLbl>
            <c:numFmt formatCode="#,##0.0_);[Red]\(#,##0.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Zen Kaku Gothic New" pitchFamily="2" charset="-128"/>
                    <a:ea typeface="Zen Kaku Gothic New" pitchFamily="2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'世代別～気候変動'!$L$2:$L$97</c:f>
              <c:numCache>
                <c:formatCode>General</c:formatCode>
                <c:ptCount val="96"/>
                <c:pt idx="0">
                  <c:v>2.17115663618257</c:v>
                </c:pt>
                <c:pt idx="1">
                  <c:v>1.166299078874699</c:v>
                </c:pt>
                <c:pt idx="2">
                  <c:v>0.68769522790416704</c:v>
                </c:pt>
                <c:pt idx="3">
                  <c:v>1.1096299527421385</c:v>
                </c:pt>
                <c:pt idx="4">
                  <c:v>1.5506575182987181</c:v>
                </c:pt>
                <c:pt idx="5">
                  <c:v>1.5966764262989679</c:v>
                </c:pt>
                <c:pt idx="6">
                  <c:v>2.4385396253146285</c:v>
                </c:pt>
                <c:pt idx="7">
                  <c:v>1.1368322977353693</c:v>
                </c:pt>
                <c:pt idx="8">
                  <c:v>0.78776416338527955</c:v>
                </c:pt>
                <c:pt idx="9">
                  <c:v>1.2102556693348967</c:v>
                </c:pt>
                <c:pt idx="10">
                  <c:v>1.6042381607399148</c:v>
                </c:pt>
                <c:pt idx="11">
                  <c:v>1.6307341511591862</c:v>
                </c:pt>
                <c:pt idx="12">
                  <c:v>2.3100073349596282</c:v>
                </c:pt>
                <c:pt idx="13">
                  <c:v>1.1474248969123544</c:v>
                </c:pt>
                <c:pt idx="14">
                  <c:v>0.58257835069398745</c:v>
                </c:pt>
                <c:pt idx="15">
                  <c:v>0.91716701181298455</c:v>
                </c:pt>
                <c:pt idx="16">
                  <c:v>1.3750765400185643</c:v>
                </c:pt>
                <c:pt idx="17">
                  <c:v>1.5030155807070018</c:v>
                </c:pt>
                <c:pt idx="18">
                  <c:v>2.3107229622371084</c:v>
                </c:pt>
                <c:pt idx="19">
                  <c:v>1.048540051274881</c:v>
                </c:pt>
                <c:pt idx="20">
                  <c:v>0.82918446284266156</c:v>
                </c:pt>
                <c:pt idx="21">
                  <c:v>1.2224067571143395</c:v>
                </c:pt>
                <c:pt idx="22">
                  <c:v>1.9156174321854649</c:v>
                </c:pt>
                <c:pt idx="23">
                  <c:v>3.7945293691367952</c:v>
                </c:pt>
                <c:pt idx="24">
                  <c:v>3.1692133314438133</c:v>
                </c:pt>
                <c:pt idx="25">
                  <c:v>1.6749422613845071</c:v>
                </c:pt>
                <c:pt idx="26">
                  <c:v>0.74576904971345725</c:v>
                </c:pt>
                <c:pt idx="27">
                  <c:v>1.1225735565979373</c:v>
                </c:pt>
                <c:pt idx="28">
                  <c:v>1.7864813427568584</c:v>
                </c:pt>
                <c:pt idx="29">
                  <c:v>1.5191409195859666</c:v>
                </c:pt>
                <c:pt idx="30">
                  <c:v>2.0314545446486796</c:v>
                </c:pt>
                <c:pt idx="31">
                  <c:v>1.1373339816423138</c:v>
                </c:pt>
                <c:pt idx="32">
                  <c:v>0.95806080722938824</c:v>
                </c:pt>
                <c:pt idx="33">
                  <c:v>1.696979414021289</c:v>
                </c:pt>
                <c:pt idx="34">
                  <c:v>2.9180251385812199</c:v>
                </c:pt>
                <c:pt idx="35">
                  <c:v>1.87378013352442</c:v>
                </c:pt>
                <c:pt idx="36">
                  <c:v>2.3465406867169389</c:v>
                </c:pt>
                <c:pt idx="37">
                  <c:v>1.459330377853238</c:v>
                </c:pt>
                <c:pt idx="38">
                  <c:v>0.6740264585978254</c:v>
                </c:pt>
                <c:pt idx="39">
                  <c:v>1.0094255001475665</c:v>
                </c:pt>
                <c:pt idx="40">
                  <c:v>1.6891901614155154</c:v>
                </c:pt>
                <c:pt idx="41">
                  <c:v>3.9406330994582204</c:v>
                </c:pt>
                <c:pt idx="42">
                  <c:v>2.7907463949417814</c:v>
                </c:pt>
                <c:pt idx="43">
                  <c:v>1.1776792533586584</c:v>
                </c:pt>
                <c:pt idx="44">
                  <c:v>1.0493557434414771</c:v>
                </c:pt>
                <c:pt idx="45">
                  <c:v>1.4984862446839153</c:v>
                </c:pt>
                <c:pt idx="46">
                  <c:v>2.4284886764631661</c:v>
                </c:pt>
                <c:pt idx="47">
                  <c:v>1.7888106618350812</c:v>
                </c:pt>
                <c:pt idx="48">
                  <c:v>2.4001204581617799</c:v>
                </c:pt>
                <c:pt idx="49">
                  <c:v>1.616350259416061</c:v>
                </c:pt>
                <c:pt idx="50">
                  <c:v>0.80329474217708852</c:v>
                </c:pt>
                <c:pt idx="51">
                  <c:v>1.2005916420416869</c:v>
                </c:pt>
                <c:pt idx="52">
                  <c:v>1.8534085091657622</c:v>
                </c:pt>
                <c:pt idx="53">
                  <c:v>1.7243225633736448</c:v>
                </c:pt>
                <c:pt idx="54">
                  <c:v>2.4306132046164102</c:v>
                </c:pt>
                <c:pt idx="55">
                  <c:v>1.3207538330837421</c:v>
                </c:pt>
                <c:pt idx="56">
                  <c:v>1.0444475278036522</c:v>
                </c:pt>
                <c:pt idx="57">
                  <c:v>1.5684635364341784</c:v>
                </c:pt>
                <c:pt idx="58">
                  <c:v>1.8210421377179431</c:v>
                </c:pt>
                <c:pt idx="59">
                  <c:v>2.0363572576934725</c:v>
                </c:pt>
                <c:pt idx="60">
                  <c:v>2.0925963446672955</c:v>
                </c:pt>
                <c:pt idx="61">
                  <c:v>1.4239651086414611</c:v>
                </c:pt>
                <c:pt idx="62">
                  <c:v>0.79651652912290527</c:v>
                </c:pt>
                <c:pt idx="63">
                  <c:v>1.2290768729238135</c:v>
                </c:pt>
                <c:pt idx="64">
                  <c:v>2.0277362074426279</c:v>
                </c:pt>
                <c:pt idx="65">
                  <c:v>1.8413721633538647</c:v>
                </c:pt>
                <c:pt idx="66">
                  <c:v>2.6313653962762675</c:v>
                </c:pt>
                <c:pt idx="67">
                  <c:v>1.3479172454104273</c:v>
                </c:pt>
                <c:pt idx="68">
                  <c:v>1.4428397979152312</c:v>
                </c:pt>
                <c:pt idx="69">
                  <c:v>1.9150680299343716</c:v>
                </c:pt>
                <c:pt idx="70">
                  <c:v>2.4178764689736747</c:v>
                </c:pt>
                <c:pt idx="71">
                  <c:v>3.9978110256069002</c:v>
                </c:pt>
                <c:pt idx="72">
                  <c:v>3.5916146559615933</c:v>
                </c:pt>
                <c:pt idx="73">
                  <c:v>2.0393173394338606</c:v>
                </c:pt>
                <c:pt idx="74">
                  <c:v>1.0211232678185853</c:v>
                </c:pt>
                <c:pt idx="75">
                  <c:v>2.1287349441059686</c:v>
                </c:pt>
                <c:pt idx="76">
                  <c:v>4.2184036090103003</c:v>
                </c:pt>
                <c:pt idx="77">
                  <c:v>3.471100748943893</c:v>
                </c:pt>
                <c:pt idx="78">
                  <c:v>3.6777471776380612</c:v>
                </c:pt>
                <c:pt idx="79">
                  <c:v>2.4041982214053741</c:v>
                </c:pt>
                <c:pt idx="80">
                  <c:v>1.9608834635915593</c:v>
                </c:pt>
                <c:pt idx="81">
                  <c:v>3.4223885364247271</c:v>
                </c:pt>
                <c:pt idx="82">
                  <c:v>3.6057438887460034</c:v>
                </c:pt>
                <c:pt idx="83">
                  <c:v>4.6063607384729819</c:v>
                </c:pt>
                <c:pt idx="84">
                  <c:v>5.4512841252742747</c:v>
                </c:pt>
                <c:pt idx="85">
                  <c:v>3.8170897538276813</c:v>
                </c:pt>
                <c:pt idx="86">
                  <c:v>2.6515440731759781</c:v>
                </c:pt>
                <c:pt idx="87">
                  <c:v>4.4295365316953239</c:v>
                </c:pt>
                <c:pt idx="88">
                  <c:v>5.2944427672031553</c:v>
                </c:pt>
                <c:pt idx="89">
                  <c:v>5.6672644124315719</c:v>
                </c:pt>
                <c:pt idx="90">
                  <c:v>6.4143157338176211</c:v>
                </c:pt>
                <c:pt idx="91">
                  <c:v>4.6284935500720543</c:v>
                </c:pt>
                <c:pt idx="92">
                  <c:v>5.4360675635707416</c:v>
                </c:pt>
                <c:pt idx="93">
                  <c:v>6.642462416201206</c:v>
                </c:pt>
                <c:pt idx="94">
                  <c:v>13.512891375499722</c:v>
                </c:pt>
                <c:pt idx="95">
                  <c:v>5.8755084828076773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722-441C-BA03-017F475C34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12118159"/>
        <c:axId val="2112114831"/>
      </c:lineChart>
      <c:catAx>
        <c:axId val="2112118159"/>
        <c:scaling>
          <c:orientation val="minMax"/>
        </c:scaling>
        <c:delete val="1"/>
        <c:axPos val="b"/>
        <c:majorTickMark val="none"/>
        <c:minorTickMark val="none"/>
        <c:tickLblPos val="nextTo"/>
        <c:crossAx val="2112114831"/>
        <c:crosses val="autoZero"/>
        <c:auto val="1"/>
        <c:lblAlgn val="ctr"/>
        <c:lblOffset val="100"/>
        <c:noMultiLvlLbl val="0"/>
      </c:catAx>
      <c:valAx>
        <c:axId val="2112114831"/>
        <c:scaling>
          <c:orientation val="minMax"/>
          <c:max val="20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Zen Kaku Gothic New" pitchFamily="2" charset="-128"/>
                <a:ea typeface="Zen Kaku Gothic New" pitchFamily="2" charset="-128"/>
                <a:cs typeface="+mn-cs"/>
              </a:defRPr>
            </a:pPr>
            <a:endParaRPr lang="ja-JP"/>
          </a:p>
        </c:txPr>
        <c:crossAx val="2112118159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1">
          <a:lumMod val="50000"/>
          <a:lumOff val="50000"/>
        </a:schemeClr>
      </a:solidFill>
    </a:ln>
    <a:effectLst/>
  </c:spPr>
  <c:txPr>
    <a:bodyPr/>
    <a:lstStyle/>
    <a:p>
      <a:pPr>
        <a:defRPr>
          <a:latin typeface="Zen Kaku Gothic New" pitchFamily="2" charset="-128"/>
          <a:ea typeface="Zen Kaku Gothic New" pitchFamily="2" charset="-128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127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Pt>
            <c:idx val="92"/>
            <c:marker>
              <c:symbol val="x"/>
              <c:size val="4"/>
              <c:spPr>
                <a:noFill/>
                <a:ln w="12700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5BD1-46D4-8013-E4A1F2A68962}"/>
              </c:ext>
            </c:extLst>
          </c:dPt>
          <c:dPt>
            <c:idx val="94"/>
            <c:marker>
              <c:symbol val="x"/>
              <c:size val="4"/>
              <c:spPr>
                <a:noFill/>
                <a:ln w="12700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5BD1-46D4-8013-E4A1F2A68962}"/>
              </c:ext>
            </c:extLst>
          </c:dPt>
          <c:dLbls>
            <c:dLbl>
              <c:idx val="92"/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BD1-46D4-8013-E4A1F2A68962}"/>
                </c:ext>
              </c:extLst>
            </c:dLbl>
            <c:dLbl>
              <c:idx val="94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BD1-46D4-8013-E4A1F2A68962}"/>
                </c:ext>
              </c:extLst>
            </c:dLbl>
            <c:numFmt formatCode="#,##0.0_);[Red]\(#,##0.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Zen Kaku Gothic New" pitchFamily="2" charset="-128"/>
                    <a:ea typeface="Zen Kaku Gothic New" pitchFamily="2" charset="-128"/>
                    <a:cs typeface="+mn-cs"/>
                  </a:defRPr>
                </a:pPr>
                <a:endParaRPr lang="ja-JP"/>
              </a:p>
            </c:txPr>
            <c:dLblPos val="l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'世代別～気候変動'!$M$2:$M$97</c:f>
              <c:numCache>
                <c:formatCode>General</c:formatCode>
                <c:ptCount val="96"/>
                <c:pt idx="0">
                  <c:v>1.2356449332207449</c:v>
                </c:pt>
                <c:pt idx="1">
                  <c:v>1.0925782098000434</c:v>
                </c:pt>
                <c:pt idx="2">
                  <c:v>0.94159144821329266</c:v>
                </c:pt>
                <c:pt idx="3">
                  <c:v>0.98984947479034713</c:v>
                </c:pt>
                <c:pt idx="4">
                  <c:v>0.96482537444126815</c:v>
                </c:pt>
                <c:pt idx="5">
                  <c:v>0.97946562027032225</c:v>
                </c:pt>
                <c:pt idx="6">
                  <c:v>1.164423238366854</c:v>
                </c:pt>
                <c:pt idx="7">
                  <c:v>1.0996505300989945</c:v>
                </c:pt>
                <c:pt idx="8">
                  <c:v>0.93466708769042617</c:v>
                </c:pt>
                <c:pt idx="9">
                  <c:v>1.0035916061298551</c:v>
                </c:pt>
                <c:pt idx="10">
                  <c:v>1.1905749805687209</c:v>
                </c:pt>
                <c:pt idx="11">
                  <c:v>1.2932845763886325</c:v>
                </c:pt>
                <c:pt idx="12">
                  <c:v>1.1071332775739045</c:v>
                </c:pt>
                <c:pt idx="13">
                  <c:v>0.97840374827633581</c:v>
                </c:pt>
                <c:pt idx="14">
                  <c:v>0.82790045679123503</c:v>
                </c:pt>
                <c:pt idx="15">
                  <c:v>0.87852413461481627</c:v>
                </c:pt>
                <c:pt idx="16">
                  <c:v>0.88086677549042669</c:v>
                </c:pt>
                <c:pt idx="17">
                  <c:v>1.0551451614589289</c:v>
                </c:pt>
                <c:pt idx="18">
                  <c:v>1.1830017722229378</c:v>
                </c:pt>
                <c:pt idx="19">
                  <c:v>1.0774914827125126</c:v>
                </c:pt>
                <c:pt idx="20">
                  <c:v>0.9063310279961283</c:v>
                </c:pt>
                <c:pt idx="21">
                  <c:v>1.0977277599131801</c:v>
                </c:pt>
                <c:pt idx="22">
                  <c:v>1.9729969240141183</c:v>
                </c:pt>
                <c:pt idx="23">
                  <c:v>3.5585350650447016</c:v>
                </c:pt>
                <c:pt idx="24">
                  <c:v>1.8251665109348258</c:v>
                </c:pt>
                <c:pt idx="25">
                  <c:v>1.3416007173581195</c:v>
                </c:pt>
                <c:pt idx="26">
                  <c:v>1.0124976049275933</c:v>
                </c:pt>
                <c:pt idx="27">
                  <c:v>1.0937271268420155</c:v>
                </c:pt>
                <c:pt idx="28">
                  <c:v>1.2237147687808634</c:v>
                </c:pt>
                <c:pt idx="29">
                  <c:v>1.0898238495528108</c:v>
                </c:pt>
                <c:pt idx="30">
                  <c:v>1.1454627552777756</c:v>
                </c:pt>
                <c:pt idx="31">
                  <c:v>1.1252014405717921</c:v>
                </c:pt>
                <c:pt idx="32">
                  <c:v>1.2495839558902302</c:v>
                </c:pt>
                <c:pt idx="33">
                  <c:v>1.7424591273353287</c:v>
                </c:pt>
                <c:pt idx="34">
                  <c:v>2.8898725182114724</c:v>
                </c:pt>
                <c:pt idx="35">
                  <c:v>1.2874884458683027</c:v>
                </c:pt>
                <c:pt idx="36">
                  <c:v>1.8872522203872215</c:v>
                </c:pt>
                <c:pt idx="37">
                  <c:v>1.1874961300575702</c:v>
                </c:pt>
                <c:pt idx="38">
                  <c:v>0.95198695464328598</c:v>
                </c:pt>
                <c:pt idx="39">
                  <c:v>0.83631453276241929</c:v>
                </c:pt>
                <c:pt idx="40">
                  <c:v>1.0791351775259654</c:v>
                </c:pt>
                <c:pt idx="41">
                  <c:v>3.3611205295984834</c:v>
                </c:pt>
                <c:pt idx="42">
                  <c:v>1.6462094751797522</c:v>
                </c:pt>
                <c:pt idx="43">
                  <c:v>1.3174191107574542</c:v>
                </c:pt>
                <c:pt idx="44">
                  <c:v>1.2914692392170537</c:v>
                </c:pt>
                <c:pt idx="45">
                  <c:v>1.4198521370683361</c:v>
                </c:pt>
                <c:pt idx="46">
                  <c:v>1.9094170124230201</c:v>
                </c:pt>
                <c:pt idx="47">
                  <c:v>1.7110137894284208</c:v>
                </c:pt>
                <c:pt idx="48">
                  <c:v>1.4696997699187919</c:v>
                </c:pt>
                <c:pt idx="49">
                  <c:v>1.2555552570055997</c:v>
                </c:pt>
                <c:pt idx="50">
                  <c:v>1.067986632486924</c:v>
                </c:pt>
                <c:pt idx="51">
                  <c:v>1.0481115949587569</c:v>
                </c:pt>
                <c:pt idx="52">
                  <c:v>1.1819010539356356</c:v>
                </c:pt>
                <c:pt idx="53">
                  <c:v>1.2691264581341497</c:v>
                </c:pt>
                <c:pt idx="54">
                  <c:v>1.7366119024098003</c:v>
                </c:pt>
                <c:pt idx="55">
                  <c:v>1.5234050658324763</c:v>
                </c:pt>
                <c:pt idx="56">
                  <c:v>1.2020870480468111</c:v>
                </c:pt>
                <c:pt idx="57">
                  <c:v>1.5312429534986165</c:v>
                </c:pt>
                <c:pt idx="58">
                  <c:v>1.4054000069205348</c:v>
                </c:pt>
                <c:pt idx="59">
                  <c:v>1.9085178975957027</c:v>
                </c:pt>
                <c:pt idx="60">
                  <c:v>1.4717026691153645</c:v>
                </c:pt>
                <c:pt idx="61">
                  <c:v>1.3424685153119245</c:v>
                </c:pt>
                <c:pt idx="62">
                  <c:v>1.1429739289492316</c:v>
                </c:pt>
                <c:pt idx="63">
                  <c:v>1.2162686861358556</c:v>
                </c:pt>
                <c:pt idx="64">
                  <c:v>1.403291386829006</c:v>
                </c:pt>
                <c:pt idx="65">
                  <c:v>1.5526314463361166</c:v>
                </c:pt>
                <c:pt idx="66">
                  <c:v>1.5661028830848882</c:v>
                </c:pt>
                <c:pt idx="67">
                  <c:v>1.5148222154960704</c:v>
                </c:pt>
                <c:pt idx="68">
                  <c:v>2.2791247695176171</c:v>
                </c:pt>
                <c:pt idx="69">
                  <c:v>2.1454072058465461</c:v>
                </c:pt>
                <c:pt idx="70">
                  <c:v>2.3064738514276475</c:v>
                </c:pt>
                <c:pt idx="71">
                  <c:v>4.8720472429397841</c:v>
                </c:pt>
                <c:pt idx="72">
                  <c:v>3.0578606248148907</c:v>
                </c:pt>
                <c:pt idx="73">
                  <c:v>2.2444136048409487</c:v>
                </c:pt>
                <c:pt idx="74">
                  <c:v>1.6146684330211478</c:v>
                </c:pt>
                <c:pt idx="75">
                  <c:v>1.6652310063172067</c:v>
                </c:pt>
                <c:pt idx="76">
                  <c:v>2.0387329918975214</c:v>
                </c:pt>
                <c:pt idx="77">
                  <c:v>2.0049123205454191</c:v>
                </c:pt>
                <c:pt idx="78">
                  <c:v>2.2588329028504588</c:v>
                </c:pt>
                <c:pt idx="79">
                  <c:v>2.142465481750516</c:v>
                </c:pt>
                <c:pt idx="80">
                  <c:v>2.3356384536544219</c:v>
                </c:pt>
                <c:pt idx="81">
                  <c:v>4.9038096309228099</c:v>
                </c:pt>
                <c:pt idx="82">
                  <c:v>4.1818461025612725</c:v>
                </c:pt>
                <c:pt idx="83">
                  <c:v>5.5977689360456413</c:v>
                </c:pt>
                <c:pt idx="84">
                  <c:v>7.3281386105600941</c:v>
                </c:pt>
                <c:pt idx="85">
                  <c:v>6.0034945364976915</c:v>
                </c:pt>
                <c:pt idx="86">
                  <c:v>6.4679398009903224</c:v>
                </c:pt>
                <c:pt idx="87">
                  <c:v>7.0576117845191551</c:v>
                </c:pt>
                <c:pt idx="88">
                  <c:v>7.1248365201396018</c:v>
                </c:pt>
                <c:pt idx="89">
                  <c:v>8.5058556515323662</c:v>
                </c:pt>
                <c:pt idx="90">
                  <c:v>9.3897980852494545</c:v>
                </c:pt>
                <c:pt idx="91">
                  <c:v>8.9575577502890162</c:v>
                </c:pt>
                <c:pt idx="92">
                  <c:v>11.713553138399954</c:v>
                </c:pt>
                <c:pt idx="93">
                  <c:v>11.025256717260627</c:v>
                </c:pt>
                <c:pt idx="94">
                  <c:v>17.237559776513315</c:v>
                </c:pt>
                <c:pt idx="95">
                  <c:v>7.1946461432322897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BD1-46D4-8013-E4A1F2A689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12118159"/>
        <c:axId val="2112114831"/>
      </c:lineChart>
      <c:catAx>
        <c:axId val="2112118159"/>
        <c:scaling>
          <c:orientation val="minMax"/>
        </c:scaling>
        <c:delete val="1"/>
        <c:axPos val="b"/>
        <c:majorTickMark val="none"/>
        <c:minorTickMark val="none"/>
        <c:tickLblPos val="nextTo"/>
        <c:crossAx val="2112114831"/>
        <c:crosses val="autoZero"/>
        <c:auto val="1"/>
        <c:lblAlgn val="ctr"/>
        <c:lblOffset val="100"/>
        <c:noMultiLvlLbl val="0"/>
      </c:catAx>
      <c:valAx>
        <c:axId val="2112114831"/>
        <c:scaling>
          <c:orientation val="minMax"/>
          <c:max val="20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Zen Kaku Gothic New" pitchFamily="2" charset="-128"/>
                <a:ea typeface="Zen Kaku Gothic New" pitchFamily="2" charset="-128"/>
                <a:cs typeface="+mn-cs"/>
              </a:defRPr>
            </a:pPr>
            <a:endParaRPr lang="ja-JP"/>
          </a:p>
        </c:txPr>
        <c:crossAx val="2112118159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1">
          <a:lumMod val="50000"/>
          <a:lumOff val="50000"/>
        </a:schemeClr>
      </a:solidFill>
    </a:ln>
    <a:effectLst/>
  </c:spPr>
  <c:txPr>
    <a:bodyPr/>
    <a:lstStyle/>
    <a:p>
      <a:pPr>
        <a:defRPr>
          <a:latin typeface="Zen Kaku Gothic New" pitchFamily="2" charset="-128"/>
          <a:ea typeface="Zen Kaku Gothic New" pitchFamily="2" charset="-128"/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127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Pt>
            <c:idx val="92"/>
            <c:marker>
              <c:symbol val="x"/>
              <c:size val="4"/>
              <c:spPr>
                <a:noFill/>
                <a:ln w="12700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05F3-4774-8EEB-E9C205B4581F}"/>
              </c:ext>
            </c:extLst>
          </c:dPt>
          <c:dPt>
            <c:idx val="94"/>
            <c:marker>
              <c:symbol val="x"/>
              <c:size val="4"/>
              <c:spPr>
                <a:noFill/>
                <a:ln w="12700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05F3-4774-8EEB-E9C205B4581F}"/>
              </c:ext>
            </c:extLst>
          </c:dPt>
          <c:dLbls>
            <c:dLbl>
              <c:idx val="92"/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5F3-4774-8EEB-E9C205B4581F}"/>
                </c:ext>
              </c:extLst>
            </c:dLbl>
            <c:dLbl>
              <c:idx val="94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5F3-4774-8EEB-E9C205B4581F}"/>
                </c:ext>
              </c:extLst>
            </c:dLbl>
            <c:numFmt formatCode="#,##0.0_);[Red]\(#,##0.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l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'世代別～気候変動'!$B$2:$C$97</c:f>
              <c:multiLvlStrCache>
                <c:ptCount val="96"/>
                <c:lvl>
                  <c:pt idx="0">
                    <c:v> 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  <c:pt idx="8">
                    <c:v>9</c:v>
                  </c:pt>
                  <c:pt idx="9">
                    <c:v>10</c:v>
                  </c:pt>
                  <c:pt idx="10">
                    <c:v>11</c:v>
                  </c:pt>
                  <c:pt idx="11">
                    <c:v>12</c:v>
                  </c:pt>
                  <c:pt idx="12">
                    <c:v>1</c:v>
                  </c:pt>
                  <c:pt idx="13">
                    <c:v>2</c:v>
                  </c:pt>
                  <c:pt idx="14">
                    <c:v>3</c:v>
                  </c:pt>
                  <c:pt idx="15">
                    <c:v>4</c:v>
                  </c:pt>
                  <c:pt idx="16">
                    <c:v>5</c:v>
                  </c:pt>
                  <c:pt idx="17">
                    <c:v>6</c:v>
                  </c:pt>
                  <c:pt idx="18">
                    <c:v>7</c:v>
                  </c:pt>
                  <c:pt idx="19">
                    <c:v>8</c:v>
                  </c:pt>
                  <c:pt idx="20">
                    <c:v>9</c:v>
                  </c:pt>
                  <c:pt idx="21">
                    <c:v>10</c:v>
                  </c:pt>
                  <c:pt idx="22">
                    <c:v>11</c:v>
                  </c:pt>
                  <c:pt idx="23">
                    <c:v>12</c:v>
                  </c:pt>
                  <c:pt idx="24">
                    <c:v>1</c:v>
                  </c:pt>
                  <c:pt idx="25">
                    <c:v>2</c:v>
                  </c:pt>
                  <c:pt idx="26">
                    <c:v>3</c:v>
                  </c:pt>
                  <c:pt idx="27">
                    <c:v>4</c:v>
                  </c:pt>
                  <c:pt idx="28">
                    <c:v>5</c:v>
                  </c:pt>
                  <c:pt idx="29">
                    <c:v>6</c:v>
                  </c:pt>
                  <c:pt idx="30">
                    <c:v>7</c:v>
                  </c:pt>
                  <c:pt idx="31">
                    <c:v>8</c:v>
                  </c:pt>
                  <c:pt idx="32">
                    <c:v>9</c:v>
                  </c:pt>
                  <c:pt idx="33">
                    <c:v>10</c:v>
                  </c:pt>
                  <c:pt idx="34">
                    <c:v>11</c:v>
                  </c:pt>
                  <c:pt idx="35">
                    <c:v>12</c:v>
                  </c:pt>
                  <c:pt idx="36">
                    <c:v>1</c:v>
                  </c:pt>
                  <c:pt idx="37">
                    <c:v>2</c:v>
                  </c:pt>
                  <c:pt idx="38">
                    <c:v>3</c:v>
                  </c:pt>
                  <c:pt idx="39">
                    <c:v>4</c:v>
                  </c:pt>
                  <c:pt idx="40">
                    <c:v>5</c:v>
                  </c:pt>
                  <c:pt idx="41">
                    <c:v>6</c:v>
                  </c:pt>
                  <c:pt idx="42">
                    <c:v>7</c:v>
                  </c:pt>
                  <c:pt idx="43">
                    <c:v>8</c:v>
                  </c:pt>
                  <c:pt idx="44">
                    <c:v>9</c:v>
                  </c:pt>
                  <c:pt idx="45">
                    <c:v>10</c:v>
                  </c:pt>
                  <c:pt idx="46">
                    <c:v>11</c:v>
                  </c:pt>
                  <c:pt idx="47">
                    <c:v>12</c:v>
                  </c:pt>
                  <c:pt idx="48">
                    <c:v>1</c:v>
                  </c:pt>
                  <c:pt idx="49">
                    <c:v>2</c:v>
                  </c:pt>
                  <c:pt idx="50">
                    <c:v>3</c:v>
                  </c:pt>
                  <c:pt idx="51">
                    <c:v>4</c:v>
                  </c:pt>
                  <c:pt idx="52">
                    <c:v>5</c:v>
                  </c:pt>
                  <c:pt idx="53">
                    <c:v>6</c:v>
                  </c:pt>
                  <c:pt idx="54">
                    <c:v>7</c:v>
                  </c:pt>
                  <c:pt idx="55">
                    <c:v>8</c:v>
                  </c:pt>
                  <c:pt idx="56">
                    <c:v>9</c:v>
                  </c:pt>
                  <c:pt idx="57">
                    <c:v>10</c:v>
                  </c:pt>
                  <c:pt idx="58">
                    <c:v>11</c:v>
                  </c:pt>
                  <c:pt idx="59">
                    <c:v>12</c:v>
                  </c:pt>
                  <c:pt idx="60">
                    <c:v>1</c:v>
                  </c:pt>
                  <c:pt idx="61">
                    <c:v>2</c:v>
                  </c:pt>
                  <c:pt idx="62">
                    <c:v>3</c:v>
                  </c:pt>
                  <c:pt idx="63">
                    <c:v>4</c:v>
                  </c:pt>
                  <c:pt idx="64">
                    <c:v>5</c:v>
                  </c:pt>
                  <c:pt idx="65">
                    <c:v>6</c:v>
                  </c:pt>
                  <c:pt idx="66">
                    <c:v>7</c:v>
                  </c:pt>
                  <c:pt idx="67">
                    <c:v>8</c:v>
                  </c:pt>
                  <c:pt idx="68">
                    <c:v>9</c:v>
                  </c:pt>
                  <c:pt idx="69">
                    <c:v>10</c:v>
                  </c:pt>
                  <c:pt idx="70">
                    <c:v>11</c:v>
                  </c:pt>
                  <c:pt idx="71">
                    <c:v>12</c:v>
                  </c:pt>
                  <c:pt idx="72">
                    <c:v>1</c:v>
                  </c:pt>
                  <c:pt idx="73">
                    <c:v>2</c:v>
                  </c:pt>
                  <c:pt idx="74">
                    <c:v>3</c:v>
                  </c:pt>
                  <c:pt idx="75">
                    <c:v>4</c:v>
                  </c:pt>
                  <c:pt idx="76">
                    <c:v>5</c:v>
                  </c:pt>
                  <c:pt idx="77">
                    <c:v>6</c:v>
                  </c:pt>
                  <c:pt idx="78">
                    <c:v>7</c:v>
                  </c:pt>
                  <c:pt idx="79">
                    <c:v>8</c:v>
                  </c:pt>
                  <c:pt idx="80">
                    <c:v>9</c:v>
                  </c:pt>
                  <c:pt idx="81">
                    <c:v>10</c:v>
                  </c:pt>
                  <c:pt idx="82">
                    <c:v>11</c:v>
                  </c:pt>
                  <c:pt idx="83">
                    <c:v>12</c:v>
                  </c:pt>
                  <c:pt idx="84">
                    <c:v>1</c:v>
                  </c:pt>
                  <c:pt idx="85">
                    <c:v>2</c:v>
                  </c:pt>
                  <c:pt idx="86">
                    <c:v>3</c:v>
                  </c:pt>
                  <c:pt idx="87">
                    <c:v>4</c:v>
                  </c:pt>
                  <c:pt idx="88">
                    <c:v>5</c:v>
                  </c:pt>
                  <c:pt idx="89">
                    <c:v>6</c:v>
                  </c:pt>
                  <c:pt idx="90">
                    <c:v>7</c:v>
                  </c:pt>
                  <c:pt idx="91">
                    <c:v>8</c:v>
                  </c:pt>
                  <c:pt idx="92">
                    <c:v>9</c:v>
                  </c:pt>
                  <c:pt idx="93">
                    <c:v>10</c:v>
                  </c:pt>
                  <c:pt idx="94">
                    <c:v>11</c:v>
                  </c:pt>
                  <c:pt idx="95">
                    <c:v>12</c:v>
                  </c:pt>
                </c:lvl>
                <c:lvl>
                  <c:pt idx="0">
                    <c:v>14</c:v>
                  </c:pt>
                  <c:pt idx="12">
                    <c:v>15</c:v>
                  </c:pt>
                  <c:pt idx="24">
                    <c:v>16</c:v>
                  </c:pt>
                  <c:pt idx="36">
                    <c:v>17</c:v>
                  </c:pt>
                  <c:pt idx="48">
                    <c:v>18</c:v>
                  </c:pt>
                  <c:pt idx="60">
                    <c:v>19</c:v>
                  </c:pt>
                  <c:pt idx="72">
                    <c:v>20</c:v>
                  </c:pt>
                  <c:pt idx="84">
                    <c:v>21</c:v>
                  </c:pt>
                </c:lvl>
              </c:multiLvlStrCache>
            </c:multiLvlStrRef>
          </c:cat>
          <c:val>
            <c:numRef>
              <c:f>'世代別～気候変動'!$N$2:$N$97</c:f>
              <c:numCache>
                <c:formatCode>General</c:formatCode>
                <c:ptCount val="96"/>
                <c:pt idx="0">
                  <c:v>0.72679505941161038</c:v>
                </c:pt>
                <c:pt idx="1">
                  <c:v>0.63351329915655763</c:v>
                </c:pt>
                <c:pt idx="2">
                  <c:v>0.70504644120762827</c:v>
                </c:pt>
                <c:pt idx="3">
                  <c:v>0.80496600876353752</c:v>
                </c:pt>
                <c:pt idx="4">
                  <c:v>0.69218773500144415</c:v>
                </c:pt>
                <c:pt idx="5">
                  <c:v>0.55536185763697021</c:v>
                </c:pt>
                <c:pt idx="6">
                  <c:v>0.62364781712736816</c:v>
                </c:pt>
                <c:pt idx="7">
                  <c:v>0.52916090588245701</c:v>
                </c:pt>
                <c:pt idx="8">
                  <c:v>0.56353909626933196</c:v>
                </c:pt>
                <c:pt idx="9">
                  <c:v>0.53287209097116972</c:v>
                </c:pt>
                <c:pt idx="10">
                  <c:v>1.0491487042794418</c:v>
                </c:pt>
                <c:pt idx="11">
                  <c:v>0.99794956332483076</c:v>
                </c:pt>
                <c:pt idx="12">
                  <c:v>0.57273471842520229</c:v>
                </c:pt>
                <c:pt idx="13">
                  <c:v>0.68689845025832752</c:v>
                </c:pt>
                <c:pt idx="14">
                  <c:v>0.49021772457776608</c:v>
                </c:pt>
                <c:pt idx="15">
                  <c:v>0.68383746732334838</c:v>
                </c:pt>
                <c:pt idx="16">
                  <c:v>0.52501895328285475</c:v>
                </c:pt>
                <c:pt idx="17">
                  <c:v>0.7992440160941956</c:v>
                </c:pt>
                <c:pt idx="18">
                  <c:v>0.65347362794388841</c:v>
                </c:pt>
                <c:pt idx="19">
                  <c:v>0.51685156575836722</c:v>
                </c:pt>
                <c:pt idx="20">
                  <c:v>0.6350151593833947</c:v>
                </c:pt>
                <c:pt idx="21">
                  <c:v>0.73622751817266607</c:v>
                </c:pt>
                <c:pt idx="22">
                  <c:v>2.1462907140714549</c:v>
                </c:pt>
                <c:pt idx="23">
                  <c:v>3.7754325056403153</c:v>
                </c:pt>
                <c:pt idx="24">
                  <c:v>1.5421596929489925</c:v>
                </c:pt>
                <c:pt idx="25">
                  <c:v>0.85280043381455772</c:v>
                </c:pt>
                <c:pt idx="26">
                  <c:v>0.86559994300652143</c:v>
                </c:pt>
                <c:pt idx="27">
                  <c:v>1.7373330586094449</c:v>
                </c:pt>
                <c:pt idx="28">
                  <c:v>1.2093154635502752</c:v>
                </c:pt>
                <c:pt idx="29">
                  <c:v>0.65792443533150202</c:v>
                </c:pt>
                <c:pt idx="30">
                  <c:v>0.61754518314114071</c:v>
                </c:pt>
                <c:pt idx="31">
                  <c:v>0.73643591756547133</c:v>
                </c:pt>
                <c:pt idx="32">
                  <c:v>1.0611227758945687</c:v>
                </c:pt>
                <c:pt idx="33">
                  <c:v>2.1229116686691998</c:v>
                </c:pt>
                <c:pt idx="34">
                  <c:v>3.4909081330511897</c:v>
                </c:pt>
                <c:pt idx="35">
                  <c:v>1.1835076889374985</c:v>
                </c:pt>
                <c:pt idx="36">
                  <c:v>2.1998579523677462</c:v>
                </c:pt>
                <c:pt idx="37">
                  <c:v>0.77054265467530358</c:v>
                </c:pt>
                <c:pt idx="38">
                  <c:v>0.59482376870327514</c:v>
                </c:pt>
                <c:pt idx="39">
                  <c:v>0.61323152935078229</c:v>
                </c:pt>
                <c:pt idx="40">
                  <c:v>0.76024131417583973</c:v>
                </c:pt>
                <c:pt idx="41">
                  <c:v>2.3071206344626272</c:v>
                </c:pt>
                <c:pt idx="42">
                  <c:v>1.2589341201085389</c:v>
                </c:pt>
                <c:pt idx="43">
                  <c:v>0.82814034687320459</c:v>
                </c:pt>
                <c:pt idx="44">
                  <c:v>1.0356179730739088</c:v>
                </c:pt>
                <c:pt idx="45">
                  <c:v>1.3675904935170675</c:v>
                </c:pt>
                <c:pt idx="46">
                  <c:v>1.6872714421210888</c:v>
                </c:pt>
                <c:pt idx="47">
                  <c:v>1.413639749028619</c:v>
                </c:pt>
                <c:pt idx="48">
                  <c:v>1.0711605903268551</c:v>
                </c:pt>
                <c:pt idx="49">
                  <c:v>0.81155441810896634</c:v>
                </c:pt>
                <c:pt idx="50">
                  <c:v>0.71749235479590256</c:v>
                </c:pt>
                <c:pt idx="51">
                  <c:v>0.59550311221386087</c:v>
                </c:pt>
                <c:pt idx="52">
                  <c:v>0.81157330044771425</c:v>
                </c:pt>
                <c:pt idx="53">
                  <c:v>0.706239410725505</c:v>
                </c:pt>
                <c:pt idx="54">
                  <c:v>1.1477269426421803</c:v>
                </c:pt>
                <c:pt idx="55">
                  <c:v>0.94018061173712641</c:v>
                </c:pt>
                <c:pt idx="56">
                  <c:v>0.81282818154321823</c:v>
                </c:pt>
                <c:pt idx="57">
                  <c:v>1.0103207930273284</c:v>
                </c:pt>
                <c:pt idx="58">
                  <c:v>0.85678699134375214</c:v>
                </c:pt>
                <c:pt idx="59">
                  <c:v>1.8478681249914914</c:v>
                </c:pt>
                <c:pt idx="60">
                  <c:v>1.1824427284458325</c:v>
                </c:pt>
                <c:pt idx="61">
                  <c:v>0.83815815084596534</c:v>
                </c:pt>
                <c:pt idx="62">
                  <c:v>0.73098523432314511</c:v>
                </c:pt>
                <c:pt idx="63">
                  <c:v>0.70199959609970775</c:v>
                </c:pt>
                <c:pt idx="64">
                  <c:v>0.94882981678158473</c:v>
                </c:pt>
                <c:pt idx="65">
                  <c:v>0.86045722083986076</c:v>
                </c:pt>
                <c:pt idx="66">
                  <c:v>0.83628868871575568</c:v>
                </c:pt>
                <c:pt idx="67">
                  <c:v>0.80610500823437448</c:v>
                </c:pt>
                <c:pt idx="68">
                  <c:v>1.6205454936301102</c:v>
                </c:pt>
                <c:pt idx="69">
                  <c:v>1.406463817742053</c:v>
                </c:pt>
                <c:pt idx="70">
                  <c:v>1.5947015736828161</c:v>
                </c:pt>
                <c:pt idx="71">
                  <c:v>5.4462029732743202</c:v>
                </c:pt>
                <c:pt idx="72">
                  <c:v>2.3885364941019258</c:v>
                </c:pt>
                <c:pt idx="73">
                  <c:v>1.662605394733601</c:v>
                </c:pt>
                <c:pt idx="74">
                  <c:v>1.3716592522125499</c:v>
                </c:pt>
                <c:pt idx="75">
                  <c:v>1.0629155201560876</c:v>
                </c:pt>
                <c:pt idx="76">
                  <c:v>1.1332500419777434</c:v>
                </c:pt>
                <c:pt idx="77">
                  <c:v>1.3124315500289958</c:v>
                </c:pt>
                <c:pt idx="78">
                  <c:v>1.4850725830195763</c:v>
                </c:pt>
                <c:pt idx="79">
                  <c:v>1.3016076062696169</c:v>
                </c:pt>
                <c:pt idx="80">
                  <c:v>1.523436080599728</c:v>
                </c:pt>
                <c:pt idx="81">
                  <c:v>3.4127103584642722</c:v>
                </c:pt>
                <c:pt idx="82">
                  <c:v>3.7119257225275746</c:v>
                </c:pt>
                <c:pt idx="83">
                  <c:v>5.9972570159541814</c:v>
                </c:pt>
                <c:pt idx="84">
                  <c:v>6.006830323969039</c:v>
                </c:pt>
                <c:pt idx="85">
                  <c:v>6.8080374683453835</c:v>
                </c:pt>
                <c:pt idx="86">
                  <c:v>5.8745833652648223</c:v>
                </c:pt>
                <c:pt idx="87">
                  <c:v>5.5824724273439674</c:v>
                </c:pt>
                <c:pt idx="88">
                  <c:v>5.0076298581977614</c:v>
                </c:pt>
                <c:pt idx="89">
                  <c:v>5.6391176422007216</c:v>
                </c:pt>
                <c:pt idx="90">
                  <c:v>7.5056512941660616</c:v>
                </c:pt>
                <c:pt idx="91">
                  <c:v>6.0482897871230126</c:v>
                </c:pt>
                <c:pt idx="92">
                  <c:v>16.477508238247196</c:v>
                </c:pt>
                <c:pt idx="93">
                  <c:v>9.2725947581826951</c:v>
                </c:pt>
                <c:pt idx="94">
                  <c:v>15.687753931690292</c:v>
                </c:pt>
                <c:pt idx="95">
                  <c:v>5.0493484802454027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5F3-4774-8EEB-E9C205B458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8030944"/>
        <c:axId val="578036768"/>
      </c:lineChart>
      <c:catAx>
        <c:axId val="57803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8036768"/>
        <c:crosses val="autoZero"/>
        <c:auto val="1"/>
        <c:lblAlgn val="ctr"/>
        <c:lblOffset val="100"/>
        <c:noMultiLvlLbl val="0"/>
      </c:catAx>
      <c:valAx>
        <c:axId val="5780367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803094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1">
          <a:lumMod val="50000"/>
          <a:lumOff val="50000"/>
        </a:schemeClr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2022/5/24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1</a:t>
            </a:fld>
            <a:endParaRPr kumimoji="1" lang="ja-JP" altLang="en-US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5D2EB632-4FC5-47E6-B704-F9AFA14BA2BD}"/>
              </a:ext>
            </a:extLst>
          </p:cNvPr>
          <p:cNvGrpSpPr/>
          <p:nvPr/>
        </p:nvGrpSpPr>
        <p:grpSpPr>
          <a:xfrm>
            <a:off x="3494988" y="1953001"/>
            <a:ext cx="216024" cy="2699999"/>
            <a:chOff x="2360712" y="1844824"/>
            <a:chExt cx="216024" cy="2699999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FA87CF71-670A-4DCA-B099-0AFDC7A251E7}"/>
                </a:ext>
              </a:extLst>
            </p:cNvPr>
            <p:cNvSpPr/>
            <p:nvPr/>
          </p:nvSpPr>
          <p:spPr bwMode="auto">
            <a:xfrm>
              <a:off x="2360712" y="1844824"/>
              <a:ext cx="216024" cy="900000"/>
            </a:xfrm>
            <a:prstGeom prst="rect">
              <a:avLst/>
            </a:prstGeom>
            <a:noFill/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vert="wordArtVertRtl" wrap="none" rtlCol="0" anchor="ctr"/>
            <a:lstStyle/>
            <a:p>
              <a:pPr algn="ctr"/>
              <a:r>
                <a:rPr kumimoji="0" lang="ja-JP" altLang="en-US" sz="700" dirty="0">
                  <a:latin typeface="Zen Kaku Gothic New" pitchFamily="2" charset="-128"/>
                  <a:ea typeface="Zen Kaku Gothic New" pitchFamily="2" charset="-128"/>
                </a:rPr>
                <a:t>～２０代</a:t>
              </a:r>
            </a:p>
          </p:txBody>
        </p:sp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A2EFC9F7-C958-47A9-B846-C8EB3AF89A71}"/>
                </a:ext>
              </a:extLst>
            </p:cNvPr>
            <p:cNvSpPr/>
            <p:nvPr/>
          </p:nvSpPr>
          <p:spPr bwMode="auto">
            <a:xfrm>
              <a:off x="2360712" y="2744824"/>
              <a:ext cx="216024" cy="900000"/>
            </a:xfrm>
            <a:prstGeom prst="rect">
              <a:avLst/>
            </a:prstGeom>
            <a:noFill/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vert="wordArtVertRtl" wrap="none" rtlCol="0" anchor="ctr"/>
            <a:lstStyle/>
            <a:p>
              <a:pPr algn="ctr"/>
              <a:r>
                <a:rPr kumimoji="0" lang="en-US" altLang="ja-JP" sz="700" dirty="0">
                  <a:latin typeface="Zen Kaku Gothic New" pitchFamily="2" charset="-128"/>
                  <a:ea typeface="Zen Kaku Gothic New" pitchFamily="2" charset="-128"/>
                </a:rPr>
                <a:t>30</a:t>
              </a:r>
              <a:r>
                <a:rPr kumimoji="0" lang="ja-JP" altLang="en-US" sz="700" dirty="0">
                  <a:latin typeface="Zen Kaku Gothic New" pitchFamily="2" charset="-128"/>
                  <a:ea typeface="Zen Kaku Gothic New" pitchFamily="2" charset="-128"/>
                </a:rPr>
                <a:t>～</a:t>
              </a:r>
              <a:r>
                <a:rPr kumimoji="0" lang="en-US" altLang="ja-JP" sz="700" dirty="0">
                  <a:latin typeface="Zen Kaku Gothic New" pitchFamily="2" charset="-128"/>
                  <a:ea typeface="Zen Kaku Gothic New" pitchFamily="2" charset="-128"/>
                </a:rPr>
                <a:t>5</a:t>
              </a:r>
              <a:r>
                <a:rPr kumimoji="0" lang="ja-JP" altLang="en-US" sz="700" dirty="0">
                  <a:latin typeface="Zen Kaku Gothic New" pitchFamily="2" charset="-128"/>
                  <a:ea typeface="Zen Kaku Gothic New" pitchFamily="2" charset="-128"/>
                </a:rPr>
                <a:t>０代</a:t>
              </a:r>
            </a:p>
          </p:txBody>
        </p:sp>
        <p:sp>
          <p:nvSpPr>
            <p:cNvPr id="45" name="正方形/長方形 44">
              <a:extLst>
                <a:ext uri="{FF2B5EF4-FFF2-40B4-BE49-F238E27FC236}">
                  <a16:creationId xmlns:a16="http://schemas.microsoft.com/office/drawing/2014/main" id="{99FD003E-F378-4488-81D9-123609473E63}"/>
                </a:ext>
              </a:extLst>
            </p:cNvPr>
            <p:cNvSpPr/>
            <p:nvPr/>
          </p:nvSpPr>
          <p:spPr bwMode="auto">
            <a:xfrm>
              <a:off x="2360712" y="3644823"/>
              <a:ext cx="216024" cy="900000"/>
            </a:xfrm>
            <a:prstGeom prst="rect">
              <a:avLst/>
            </a:prstGeom>
            <a:noFill/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vert="wordArtVertRtl" wrap="none" rtlCol="0" anchor="ctr"/>
            <a:lstStyle/>
            <a:p>
              <a:pPr algn="ctr"/>
              <a:r>
                <a:rPr kumimoji="0" lang="en-US" altLang="ja-JP" sz="700" dirty="0">
                  <a:latin typeface="Zen Kaku Gothic New" pitchFamily="2" charset="-128"/>
                  <a:ea typeface="Zen Kaku Gothic New" pitchFamily="2" charset="-128"/>
                </a:rPr>
                <a:t>60</a:t>
              </a:r>
              <a:r>
                <a:rPr kumimoji="0" lang="ja-JP" altLang="en-US" sz="700" dirty="0">
                  <a:latin typeface="Zen Kaku Gothic New" pitchFamily="2" charset="-128"/>
                  <a:ea typeface="Zen Kaku Gothic New" pitchFamily="2" charset="-128"/>
                </a:rPr>
                <a:t>代～</a:t>
              </a:r>
            </a:p>
          </p:txBody>
        </p:sp>
      </p:grp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8AF83C-4F7A-41F4-B1BB-AD5DD5B7DB04}"/>
              </a:ext>
            </a:extLst>
          </p:cNvPr>
          <p:cNvSpPr txBox="1"/>
          <p:nvPr/>
        </p:nvSpPr>
        <p:spPr>
          <a:xfrm>
            <a:off x="3855028" y="2009339"/>
            <a:ext cx="45397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dirty="0">
                <a:latin typeface="Zen Kaku Gothic New" pitchFamily="2" charset="-128"/>
                <a:ea typeface="Zen Kaku Gothic New" pitchFamily="2" charset="-128"/>
                <a:cs typeface="Meiryo UI" panose="020B0604030504040204" pitchFamily="50" charset="-128"/>
              </a:rPr>
              <a:t>（人）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9A0C805-74C8-4DBD-81AB-418C6999C099}"/>
              </a:ext>
            </a:extLst>
          </p:cNvPr>
          <p:cNvSpPr txBox="1"/>
          <p:nvPr/>
        </p:nvSpPr>
        <p:spPr>
          <a:xfrm>
            <a:off x="2680585" y="589843"/>
            <a:ext cx="45448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b="1" dirty="0">
                <a:latin typeface="Zen Kaku Gothic New" pitchFamily="2" charset="-128"/>
                <a:ea typeface="Zen Kaku Gothic New" pitchFamily="2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2000" b="1" dirty="0">
                <a:latin typeface="Zen Kaku Gothic New" pitchFamily="2" charset="-128"/>
                <a:ea typeface="Zen Kaku Gothic New" pitchFamily="2" charset="-128"/>
                <a:cs typeface="Meiryo UI" panose="020B0604030504040204" pitchFamily="50" charset="-128"/>
              </a:rPr>
              <a:t>第</a:t>
            </a:r>
            <a:r>
              <a:rPr kumimoji="1" lang="en-US" altLang="ja-JP" sz="2000" b="1" dirty="0">
                <a:latin typeface="Zen Kaku Gothic New" pitchFamily="2" charset="-128"/>
                <a:ea typeface="Zen Kaku Gothic New" pitchFamily="2" charset="-128"/>
                <a:cs typeface="Meiryo UI" panose="020B0604030504040204" pitchFamily="50" charset="-128"/>
              </a:rPr>
              <a:t>122-1-9】 </a:t>
            </a:r>
            <a:r>
              <a:rPr kumimoji="1" lang="ja-JP" altLang="en-US" sz="2000" b="1" dirty="0">
                <a:latin typeface="Zen Kaku Gothic New" pitchFamily="2" charset="-128"/>
                <a:ea typeface="Zen Kaku Gothic New" pitchFamily="2" charset="-128"/>
                <a:cs typeface="Meiryo UI" panose="020B0604030504040204" pitchFamily="50" charset="-128"/>
              </a:rPr>
              <a:t>世代別検索人数の推移</a:t>
            </a:r>
            <a:endParaRPr kumimoji="1" lang="en-US" altLang="ja-JP" sz="2000" b="1" dirty="0">
              <a:latin typeface="Zen Kaku Gothic New" pitchFamily="2" charset="-128"/>
              <a:ea typeface="Zen Kaku Gothic New" pitchFamily="2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2000" dirty="0">
                <a:latin typeface="Zen Kaku Gothic New" pitchFamily="2" charset="-128"/>
                <a:ea typeface="Zen Kaku Gothic New" pitchFamily="2" charset="-128"/>
                <a:cs typeface="Meiryo UI" panose="020B0604030504040204" pitchFamily="50" charset="-128"/>
              </a:rPr>
              <a:t>（気候変動対応）（１万人あたり）</a:t>
            </a:r>
          </a:p>
        </p:txBody>
      </p:sp>
      <p:graphicFrame>
        <p:nvGraphicFramePr>
          <p:cNvPr id="13" name="グラフ 12">
            <a:extLst>
              <a:ext uri="{FF2B5EF4-FFF2-40B4-BE49-F238E27FC236}">
                <a16:creationId xmlns:a16="http://schemas.microsoft.com/office/drawing/2014/main" id="{1ABD8440-9629-42B7-8160-60FF70F10A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4895657"/>
              </p:ext>
            </p:extLst>
          </p:nvPr>
        </p:nvGraphicFramePr>
        <p:xfrm>
          <a:off x="3711012" y="1949671"/>
          <a:ext cx="2700000" cy="9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グラフ 13">
            <a:extLst>
              <a:ext uri="{FF2B5EF4-FFF2-40B4-BE49-F238E27FC236}">
                <a16:creationId xmlns:a16="http://schemas.microsoft.com/office/drawing/2014/main" id="{2E42FB56-53CF-491B-BB68-EB1EDD42C3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6503291"/>
              </p:ext>
            </p:extLst>
          </p:nvPr>
        </p:nvGraphicFramePr>
        <p:xfrm>
          <a:off x="3711012" y="2856330"/>
          <a:ext cx="2700000" cy="9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グラフ 14">
            <a:extLst>
              <a:ext uri="{FF2B5EF4-FFF2-40B4-BE49-F238E27FC236}">
                <a16:creationId xmlns:a16="http://schemas.microsoft.com/office/drawing/2014/main" id="{A82880FD-87A1-47FE-88CD-37BEE925B5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4490648"/>
              </p:ext>
            </p:extLst>
          </p:nvPr>
        </p:nvGraphicFramePr>
        <p:xfrm>
          <a:off x="3711012" y="3756330"/>
          <a:ext cx="2700000" cy="115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94506489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C70C3418-A310-4883-AC13-626D74A2EC21}" vid="{B7DBB73A-4EAD-4CDD-9417-4DB873CA40B4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231</TotalTime>
  <Words>37</Words>
  <Application>Microsoft Office PowerPoint</Application>
  <PresentationFormat>A4 210 x 297 mm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Zen Kaku Gothic New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仲谷　一宏</dc:creator>
  <cp:lastModifiedBy>仲谷　一宏</cp:lastModifiedBy>
  <cp:revision>8</cp:revision>
  <dcterms:created xsi:type="dcterms:W3CDTF">2022-03-31T09:51:03Z</dcterms:created>
  <dcterms:modified xsi:type="dcterms:W3CDTF">2022-05-24T08:59:50Z</dcterms:modified>
</cp:coreProperties>
</file>