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1338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20_&#30333;&#34920;&#32025;&#21360;&#21047;\50_&#36865;&#20184;\220524_&#26657;&#27491;\&#12304;&#20803;&#12487;&#12540;&#12479;&#12305;&#12516;&#12501;&#12540;&#30333;&#26360;&#29992;&#12414;&#12392;&#12417;&#23665;&#30000;&#25351;&#25688;&#21453;&#2614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3B-407D-B7B5-0A45D2F566D1}"/>
                </c:ext>
              </c:extLst>
            </c:dLbl>
            <c:dLbl>
              <c:idx val="7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3B-407D-B7B5-0A45D2F566D1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'世代別～価格＋市場制度'!$L$2:$L$97</c:f>
              <c:numCache>
                <c:formatCode>General</c:formatCode>
                <c:ptCount val="96"/>
                <c:pt idx="0">
                  <c:v>2.8129532293798811</c:v>
                </c:pt>
                <c:pt idx="1">
                  <c:v>2.4925182342834273</c:v>
                </c:pt>
                <c:pt idx="2">
                  <c:v>3.5609964240769449</c:v>
                </c:pt>
                <c:pt idx="3">
                  <c:v>3.2673658717756751</c:v>
                </c:pt>
                <c:pt idx="4">
                  <c:v>2.9390728364368948</c:v>
                </c:pt>
                <c:pt idx="5">
                  <c:v>3.4625781365729931</c:v>
                </c:pt>
                <c:pt idx="6">
                  <c:v>3.5633965853871659</c:v>
                </c:pt>
                <c:pt idx="7">
                  <c:v>2.7689792687767953</c:v>
                </c:pt>
                <c:pt idx="8">
                  <c:v>2.2326515316110616</c:v>
                </c:pt>
                <c:pt idx="9">
                  <c:v>2.6225484859816333</c:v>
                </c:pt>
                <c:pt idx="10">
                  <c:v>4.205181017771114</c:v>
                </c:pt>
                <c:pt idx="11">
                  <c:v>5.7984579136879679</c:v>
                </c:pt>
                <c:pt idx="12">
                  <c:v>5.9000001913942972</c:v>
                </c:pt>
                <c:pt idx="13">
                  <c:v>5.0356703663784277</c:v>
                </c:pt>
                <c:pt idx="14">
                  <c:v>3.3348717974306146</c:v>
                </c:pt>
                <c:pt idx="15">
                  <c:v>2.9550891942740578</c:v>
                </c:pt>
                <c:pt idx="16">
                  <c:v>3.0513911017436635</c:v>
                </c:pt>
                <c:pt idx="17">
                  <c:v>2.7770753511708559</c:v>
                </c:pt>
                <c:pt idx="18">
                  <c:v>2.9436410245717743</c:v>
                </c:pt>
                <c:pt idx="19">
                  <c:v>3.172556939760848</c:v>
                </c:pt>
                <c:pt idx="20">
                  <c:v>2.603906975999545</c:v>
                </c:pt>
                <c:pt idx="21">
                  <c:v>2.5718520088960175</c:v>
                </c:pt>
                <c:pt idx="22">
                  <c:v>3.2211211569782918</c:v>
                </c:pt>
                <c:pt idx="23">
                  <c:v>4.3824296911559095</c:v>
                </c:pt>
                <c:pt idx="24">
                  <c:v>9.3772058105934164</c:v>
                </c:pt>
                <c:pt idx="25">
                  <c:v>7.7924237559963556</c:v>
                </c:pt>
                <c:pt idx="26">
                  <c:v>6.7698807874892992</c:v>
                </c:pt>
                <c:pt idx="27">
                  <c:v>5.1496324201890165</c:v>
                </c:pt>
                <c:pt idx="28">
                  <c:v>3.8262056148613182</c:v>
                </c:pt>
                <c:pt idx="29">
                  <c:v>3.3816186469349803</c:v>
                </c:pt>
                <c:pt idx="30">
                  <c:v>2.8522274028911392</c:v>
                </c:pt>
                <c:pt idx="31">
                  <c:v>2.5805526569821122</c:v>
                </c:pt>
                <c:pt idx="32">
                  <c:v>2.3960249557996103</c:v>
                </c:pt>
                <c:pt idx="33">
                  <c:v>2.6395473432934602</c:v>
                </c:pt>
                <c:pt idx="34">
                  <c:v>2.8743641234148885</c:v>
                </c:pt>
                <c:pt idx="35">
                  <c:v>3.4924752195290165</c:v>
                </c:pt>
                <c:pt idx="36">
                  <c:v>3.2328796353317322</c:v>
                </c:pt>
                <c:pt idx="37">
                  <c:v>2.7002585129610241</c:v>
                </c:pt>
                <c:pt idx="38">
                  <c:v>3.1865183086125022</c:v>
                </c:pt>
                <c:pt idx="39">
                  <c:v>2.900595221898679</c:v>
                </c:pt>
                <c:pt idx="40">
                  <c:v>2.5952662700196374</c:v>
                </c:pt>
                <c:pt idx="41">
                  <c:v>2.3716533853207733</c:v>
                </c:pt>
                <c:pt idx="42">
                  <c:v>2.3785699346700291</c:v>
                </c:pt>
                <c:pt idx="43">
                  <c:v>2.0924395778813434</c:v>
                </c:pt>
                <c:pt idx="44">
                  <c:v>2.1242821636417673</c:v>
                </c:pt>
                <c:pt idx="45">
                  <c:v>2.66829069977799</c:v>
                </c:pt>
                <c:pt idx="46">
                  <c:v>3.4892667983102577</c:v>
                </c:pt>
                <c:pt idx="47">
                  <c:v>2.9404058453230038</c:v>
                </c:pt>
                <c:pt idx="48">
                  <c:v>3.2235477954899521</c:v>
                </c:pt>
                <c:pt idx="49">
                  <c:v>2.6390360971412838</c:v>
                </c:pt>
                <c:pt idx="50">
                  <c:v>2.3945260056459281</c:v>
                </c:pt>
                <c:pt idx="51">
                  <c:v>2.5083885875369347</c:v>
                </c:pt>
                <c:pt idx="52">
                  <c:v>3.8193562387841538</c:v>
                </c:pt>
                <c:pt idx="53">
                  <c:v>3.1591977660591239</c:v>
                </c:pt>
                <c:pt idx="54">
                  <c:v>2.8678605952427985</c:v>
                </c:pt>
                <c:pt idx="55">
                  <c:v>2.5987490127102397</c:v>
                </c:pt>
                <c:pt idx="56">
                  <c:v>3.0164301329659047</c:v>
                </c:pt>
                <c:pt idx="57">
                  <c:v>4.4647080823082899</c:v>
                </c:pt>
                <c:pt idx="58">
                  <c:v>3.9662089656345585</c:v>
                </c:pt>
                <c:pt idx="59">
                  <c:v>3.5102517569140561</c:v>
                </c:pt>
                <c:pt idx="60">
                  <c:v>2.4834229463007693</c:v>
                </c:pt>
                <c:pt idx="61">
                  <c:v>1.9928843666925871</c:v>
                </c:pt>
                <c:pt idx="62">
                  <c:v>2.2438941203187523</c:v>
                </c:pt>
                <c:pt idx="63">
                  <c:v>2.4874528840607768</c:v>
                </c:pt>
                <c:pt idx="64">
                  <c:v>2.3384532669374747</c:v>
                </c:pt>
                <c:pt idx="65">
                  <c:v>2.3218539347540688</c:v>
                </c:pt>
                <c:pt idx="66">
                  <c:v>1.8161063000838191</c:v>
                </c:pt>
                <c:pt idx="67">
                  <c:v>1.7301272549621538</c:v>
                </c:pt>
                <c:pt idx="68">
                  <c:v>2.5974960385459775</c:v>
                </c:pt>
                <c:pt idx="69">
                  <c:v>1.9326637442442525</c:v>
                </c:pt>
                <c:pt idx="70">
                  <c:v>2.0686193173616441</c:v>
                </c:pt>
                <c:pt idx="71">
                  <c:v>1.986150755756301</c:v>
                </c:pt>
                <c:pt idx="72">
                  <c:v>2.9112756500764254</c:v>
                </c:pt>
                <c:pt idx="73">
                  <c:v>2.0313775794992268</c:v>
                </c:pt>
                <c:pt idx="74">
                  <c:v>6.4150705887929442</c:v>
                </c:pt>
                <c:pt idx="75">
                  <c:v>10.732415790514855</c:v>
                </c:pt>
                <c:pt idx="76">
                  <c:v>5.2498266608101396</c:v>
                </c:pt>
                <c:pt idx="77">
                  <c:v>2.7591396591631843</c:v>
                </c:pt>
                <c:pt idx="78">
                  <c:v>2.2041939157082808</c:v>
                </c:pt>
                <c:pt idx="79">
                  <c:v>2.4143957573485131</c:v>
                </c:pt>
                <c:pt idx="80">
                  <c:v>2.2292896287641084</c:v>
                </c:pt>
                <c:pt idx="81">
                  <c:v>2.1957617203274786</c:v>
                </c:pt>
                <c:pt idx="82">
                  <c:v>2.2817567050505292</c:v>
                </c:pt>
                <c:pt idx="83">
                  <c:v>2.9031629416140099</c:v>
                </c:pt>
                <c:pt idx="84">
                  <c:v>3.9234132922806713</c:v>
                </c:pt>
                <c:pt idx="85">
                  <c:v>2.8825791745102189</c:v>
                </c:pt>
                <c:pt idx="86">
                  <c:v>4.1600112176333095</c:v>
                </c:pt>
                <c:pt idx="87">
                  <c:v>2.9626861791239385</c:v>
                </c:pt>
                <c:pt idx="88">
                  <c:v>3.0291656798749576</c:v>
                </c:pt>
                <c:pt idx="89">
                  <c:v>2.8401064413963497</c:v>
                </c:pt>
                <c:pt idx="90">
                  <c:v>3.2020530114502694</c:v>
                </c:pt>
                <c:pt idx="91">
                  <c:v>2.6759079594087094</c:v>
                </c:pt>
                <c:pt idx="92">
                  <c:v>2.4939374133209342</c:v>
                </c:pt>
                <c:pt idx="93">
                  <c:v>5.2169636927487275</c:v>
                </c:pt>
                <c:pt idx="94">
                  <c:v>5.741113712303628</c:v>
                </c:pt>
                <c:pt idx="95">
                  <c:v>3.8497425015917619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3B-407D-B7B5-0A45D2F56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4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D4-4985-ABD1-5D70C1B7DB87}"/>
                </c:ext>
              </c:extLst>
            </c:dLbl>
            <c:dLbl>
              <c:idx val="7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D4-4985-ABD1-5D70C1B7DB87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'世代別～価格＋市場制度'!$M$2:$M$97</c:f>
              <c:numCache>
                <c:formatCode>General</c:formatCode>
                <c:ptCount val="96"/>
                <c:pt idx="0">
                  <c:v>11.148299092079018</c:v>
                </c:pt>
                <c:pt idx="1">
                  <c:v>9.7213307990771263</c:v>
                </c:pt>
                <c:pt idx="2">
                  <c:v>13.704996263388468</c:v>
                </c:pt>
                <c:pt idx="3">
                  <c:v>12.247009928418311</c:v>
                </c:pt>
                <c:pt idx="4">
                  <c:v>10.938081866335466</c:v>
                </c:pt>
                <c:pt idx="5">
                  <c:v>12.752566035649716</c:v>
                </c:pt>
                <c:pt idx="6">
                  <c:v>12.001998668791037</c:v>
                </c:pt>
                <c:pt idx="7">
                  <c:v>9.4675404025597256</c:v>
                </c:pt>
                <c:pt idx="8">
                  <c:v>8.3042774531248504</c:v>
                </c:pt>
                <c:pt idx="9">
                  <c:v>9.725263710943187</c:v>
                </c:pt>
                <c:pt idx="10">
                  <c:v>15.609522026533208</c:v>
                </c:pt>
                <c:pt idx="11">
                  <c:v>19.482186635717937</c:v>
                </c:pt>
                <c:pt idx="12">
                  <c:v>20.766507420677634</c:v>
                </c:pt>
                <c:pt idx="13">
                  <c:v>18.77964685921933</c:v>
                </c:pt>
                <c:pt idx="14">
                  <c:v>12.271604165822552</c:v>
                </c:pt>
                <c:pt idx="15">
                  <c:v>9.6326663049626209</c:v>
                </c:pt>
                <c:pt idx="16">
                  <c:v>9.7648459326729977</c:v>
                </c:pt>
                <c:pt idx="17">
                  <c:v>8.5819901838891735</c:v>
                </c:pt>
                <c:pt idx="18">
                  <c:v>9.8253965572797899</c:v>
                </c:pt>
                <c:pt idx="19">
                  <c:v>11.724737531090327</c:v>
                </c:pt>
                <c:pt idx="20">
                  <c:v>9.7912275663449986</c:v>
                </c:pt>
                <c:pt idx="21">
                  <c:v>9.9919797191875279</c:v>
                </c:pt>
                <c:pt idx="22">
                  <c:v>12.84053795479667</c:v>
                </c:pt>
                <c:pt idx="23">
                  <c:v>16.934307203145288</c:v>
                </c:pt>
                <c:pt idx="24">
                  <c:v>37.552155686288202</c:v>
                </c:pt>
                <c:pt idx="25">
                  <c:v>32.329986735650117</c:v>
                </c:pt>
                <c:pt idx="26">
                  <c:v>24.710377725102976</c:v>
                </c:pt>
                <c:pt idx="27">
                  <c:v>17.531151378253178</c:v>
                </c:pt>
                <c:pt idx="28">
                  <c:v>12.184633210673484</c:v>
                </c:pt>
                <c:pt idx="29">
                  <c:v>11.566934389473399</c:v>
                </c:pt>
                <c:pt idx="30">
                  <c:v>9.4747972112406664</c:v>
                </c:pt>
                <c:pt idx="31">
                  <c:v>9.7217276478842276</c:v>
                </c:pt>
                <c:pt idx="32">
                  <c:v>8.7388020019964685</c:v>
                </c:pt>
                <c:pt idx="33">
                  <c:v>9.8867488836292576</c:v>
                </c:pt>
                <c:pt idx="34">
                  <c:v>10.853542245384544</c:v>
                </c:pt>
                <c:pt idx="35">
                  <c:v>13.067537143538114</c:v>
                </c:pt>
                <c:pt idx="36">
                  <c:v>11.919581701579723</c:v>
                </c:pt>
                <c:pt idx="37">
                  <c:v>10.426150930484733</c:v>
                </c:pt>
                <c:pt idx="38">
                  <c:v>11.396247753896386</c:v>
                </c:pt>
                <c:pt idx="39">
                  <c:v>8.9547284273558763</c:v>
                </c:pt>
                <c:pt idx="40">
                  <c:v>8.4339658432410918</c:v>
                </c:pt>
                <c:pt idx="41">
                  <c:v>7.7069007996014562</c:v>
                </c:pt>
                <c:pt idx="42">
                  <c:v>7.8858354801479811</c:v>
                </c:pt>
                <c:pt idx="43">
                  <c:v>7.9056722478436869</c:v>
                </c:pt>
                <c:pt idx="44">
                  <c:v>7.8066162739824456</c:v>
                </c:pt>
                <c:pt idx="45">
                  <c:v>8.960035652464633</c:v>
                </c:pt>
                <c:pt idx="46">
                  <c:v>12.149979692363035</c:v>
                </c:pt>
                <c:pt idx="47">
                  <c:v>10.224500709232839</c:v>
                </c:pt>
                <c:pt idx="48">
                  <c:v>11.620487385099196</c:v>
                </c:pt>
                <c:pt idx="49">
                  <c:v>10.057202339927002</c:v>
                </c:pt>
                <c:pt idx="50">
                  <c:v>8.6051881597556843</c:v>
                </c:pt>
                <c:pt idx="51">
                  <c:v>8.2638917950384787</c:v>
                </c:pt>
                <c:pt idx="52">
                  <c:v>11.619358552346919</c:v>
                </c:pt>
                <c:pt idx="53">
                  <c:v>9.6082341961222042</c:v>
                </c:pt>
                <c:pt idx="54">
                  <c:v>9.1324336398081769</c:v>
                </c:pt>
                <c:pt idx="55">
                  <c:v>9.1382743558566428</c:v>
                </c:pt>
                <c:pt idx="56">
                  <c:v>11.477379661524886</c:v>
                </c:pt>
                <c:pt idx="57">
                  <c:v>15.028956401984333</c:v>
                </c:pt>
                <c:pt idx="58">
                  <c:v>13.732271464923969</c:v>
                </c:pt>
                <c:pt idx="59">
                  <c:v>12.562297014769968</c:v>
                </c:pt>
                <c:pt idx="60">
                  <c:v>9.5711502189493451</c:v>
                </c:pt>
                <c:pt idx="61">
                  <c:v>7.4459234335506546</c:v>
                </c:pt>
                <c:pt idx="62">
                  <c:v>7.4355512708015867</c:v>
                </c:pt>
                <c:pt idx="63">
                  <c:v>7.9539001128322262</c:v>
                </c:pt>
                <c:pt idx="64">
                  <c:v>7.5861600714509487</c:v>
                </c:pt>
                <c:pt idx="65">
                  <c:v>7.5689671549796609</c:v>
                </c:pt>
                <c:pt idx="66">
                  <c:v>6.0229669769277141</c:v>
                </c:pt>
                <c:pt idx="67">
                  <c:v>6.4322928220849818</c:v>
                </c:pt>
                <c:pt idx="68">
                  <c:v>10.080761773358317</c:v>
                </c:pt>
                <c:pt idx="69">
                  <c:v>7.3470129101201689</c:v>
                </c:pt>
                <c:pt idx="70">
                  <c:v>7.5682414021761932</c:v>
                </c:pt>
                <c:pt idx="71">
                  <c:v>7.2644141121147374</c:v>
                </c:pt>
                <c:pt idx="72">
                  <c:v>11.059119838250485</c:v>
                </c:pt>
                <c:pt idx="73">
                  <c:v>8.6185974470072875</c:v>
                </c:pt>
                <c:pt idx="74">
                  <c:v>24.585465581707052</c:v>
                </c:pt>
                <c:pt idx="75">
                  <c:v>30.23760504551845</c:v>
                </c:pt>
                <c:pt idx="76">
                  <c:v>18.668950888226224</c:v>
                </c:pt>
                <c:pt idx="77">
                  <c:v>9.6565009957595311</c:v>
                </c:pt>
                <c:pt idx="78">
                  <c:v>7.5170859999837836</c:v>
                </c:pt>
                <c:pt idx="79">
                  <c:v>8.8747854145380334</c:v>
                </c:pt>
                <c:pt idx="80">
                  <c:v>8.227405697659778</c:v>
                </c:pt>
                <c:pt idx="81">
                  <c:v>8.0179714669095166</c:v>
                </c:pt>
                <c:pt idx="82">
                  <c:v>8.2276327020639872</c:v>
                </c:pt>
                <c:pt idx="83">
                  <c:v>9.8869666173244966</c:v>
                </c:pt>
                <c:pt idx="84">
                  <c:v>15.048784268844708</c:v>
                </c:pt>
                <c:pt idx="85">
                  <c:v>11.528892605364197</c:v>
                </c:pt>
                <c:pt idx="86">
                  <c:v>14.983256907042938</c:v>
                </c:pt>
                <c:pt idx="87">
                  <c:v>10.570522823106435</c:v>
                </c:pt>
                <c:pt idx="88">
                  <c:v>9.6225255204349107</c:v>
                </c:pt>
                <c:pt idx="89">
                  <c:v>9.7682074257924878</c:v>
                </c:pt>
                <c:pt idx="90">
                  <c:v>10.844385182630749</c:v>
                </c:pt>
                <c:pt idx="91">
                  <c:v>9.9107777476484902</c:v>
                </c:pt>
                <c:pt idx="92">
                  <c:v>9.4721787937416888</c:v>
                </c:pt>
                <c:pt idx="93">
                  <c:v>20.136019375561492</c:v>
                </c:pt>
                <c:pt idx="94">
                  <c:v>21.614375517368082</c:v>
                </c:pt>
                <c:pt idx="95">
                  <c:v>14.508387048847219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D4-4985-ABD1-5D70C1B7D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4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39-4E6B-B36B-6117B02AFB05}"/>
                </c:ext>
              </c:extLst>
            </c:dLbl>
            <c:dLbl>
              <c:idx val="7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39-4E6B-B36B-6117B02AFB05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'世代別～価格＋市場制度'!$B$2:$C$97</c:f>
              <c:multiLvlStrCache>
                <c:ptCount val="96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</c:lvl>
                <c:lvl>
                  <c:pt idx="0">
                    <c:v>14</c:v>
                  </c:pt>
                  <c:pt idx="12">
                    <c:v>15</c:v>
                  </c:pt>
                  <c:pt idx="24">
                    <c:v>16</c:v>
                  </c:pt>
                  <c:pt idx="36">
                    <c:v>17</c:v>
                  </c:pt>
                  <c:pt idx="48">
                    <c:v>18</c:v>
                  </c:pt>
                  <c:pt idx="60">
                    <c:v>19</c:v>
                  </c:pt>
                  <c:pt idx="72">
                    <c:v>20</c:v>
                  </c:pt>
                  <c:pt idx="84">
                    <c:v>21</c:v>
                  </c:pt>
                </c:lvl>
              </c:multiLvlStrCache>
            </c:multiLvlStrRef>
          </c:cat>
          <c:val>
            <c:numRef>
              <c:f>'世代別～価格＋市場制度'!$N$2:$N$97</c:f>
              <c:numCache>
                <c:formatCode>General</c:formatCode>
                <c:ptCount val="96"/>
                <c:pt idx="0">
                  <c:v>8.2963430784550312</c:v>
                </c:pt>
                <c:pt idx="1">
                  <c:v>6.9054766328204913</c:v>
                </c:pt>
                <c:pt idx="2">
                  <c:v>9.660998960103452</c:v>
                </c:pt>
                <c:pt idx="3">
                  <c:v>8.3554564022395024</c:v>
                </c:pt>
                <c:pt idx="4">
                  <c:v>7.8511337017732483</c:v>
                </c:pt>
                <c:pt idx="5">
                  <c:v>8.8405956427923869</c:v>
                </c:pt>
                <c:pt idx="6">
                  <c:v>8.2435348756410036</c:v>
                </c:pt>
                <c:pt idx="7">
                  <c:v>6.7372753345368794</c:v>
                </c:pt>
                <c:pt idx="8">
                  <c:v>5.4837569615179369</c:v>
                </c:pt>
                <c:pt idx="9">
                  <c:v>7.2108823866442053</c:v>
                </c:pt>
                <c:pt idx="10">
                  <c:v>12.006528597180793</c:v>
                </c:pt>
                <c:pt idx="11">
                  <c:v>16.737992494992586</c:v>
                </c:pt>
                <c:pt idx="12">
                  <c:v>17.640123296950701</c:v>
                </c:pt>
                <c:pt idx="13">
                  <c:v>14.95064121276396</c:v>
                </c:pt>
                <c:pt idx="14">
                  <c:v>9.9310762426620478</c:v>
                </c:pt>
                <c:pt idx="15">
                  <c:v>7.7405566626249911</c:v>
                </c:pt>
                <c:pt idx="16">
                  <c:v>7.154234322636067</c:v>
                </c:pt>
                <c:pt idx="17">
                  <c:v>6.4638778865679232</c:v>
                </c:pt>
                <c:pt idx="18">
                  <c:v>7.7113952159812671</c:v>
                </c:pt>
                <c:pt idx="19">
                  <c:v>9.441348135182043</c:v>
                </c:pt>
                <c:pt idx="20">
                  <c:v>7.6808919426172935</c:v>
                </c:pt>
                <c:pt idx="21">
                  <c:v>8.09888559957942</c:v>
                </c:pt>
                <c:pt idx="22">
                  <c:v>10.109407829909092</c:v>
                </c:pt>
                <c:pt idx="23">
                  <c:v>14.551879568641976</c:v>
                </c:pt>
                <c:pt idx="24">
                  <c:v>31.677234476915352</c:v>
                </c:pt>
                <c:pt idx="25">
                  <c:v>27.862821514914959</c:v>
                </c:pt>
                <c:pt idx="26">
                  <c:v>22.092094472187046</c:v>
                </c:pt>
                <c:pt idx="27">
                  <c:v>15.627255408280657</c:v>
                </c:pt>
                <c:pt idx="28">
                  <c:v>9.8384351549341869</c:v>
                </c:pt>
                <c:pt idx="29">
                  <c:v>9.2834919757921348</c:v>
                </c:pt>
                <c:pt idx="30">
                  <c:v>7.7305179214800042</c:v>
                </c:pt>
                <c:pt idx="31">
                  <c:v>7.63265953529549</c:v>
                </c:pt>
                <c:pt idx="32">
                  <c:v>7.3859306378283733</c:v>
                </c:pt>
                <c:pt idx="33">
                  <c:v>8.5298450449636132</c:v>
                </c:pt>
                <c:pt idx="34">
                  <c:v>9.5770352099017213</c:v>
                </c:pt>
                <c:pt idx="35">
                  <c:v>11.902794820877165</c:v>
                </c:pt>
                <c:pt idx="36">
                  <c:v>9.6716997680299137</c:v>
                </c:pt>
                <c:pt idx="37">
                  <c:v>8.2808224862280095</c:v>
                </c:pt>
                <c:pt idx="38">
                  <c:v>9.1815411023065412</c:v>
                </c:pt>
                <c:pt idx="39">
                  <c:v>7.0391995665640641</c:v>
                </c:pt>
                <c:pt idx="40">
                  <c:v>6.6672154288628498</c:v>
                </c:pt>
                <c:pt idx="41">
                  <c:v>6.4669860297316326</c:v>
                </c:pt>
                <c:pt idx="42">
                  <c:v>6.3930116448685901</c:v>
                </c:pt>
                <c:pt idx="43">
                  <c:v>6.2165659409844345</c:v>
                </c:pt>
                <c:pt idx="44">
                  <c:v>6.2540763464126234</c:v>
                </c:pt>
                <c:pt idx="45">
                  <c:v>7.8694843323788266</c:v>
                </c:pt>
                <c:pt idx="46">
                  <c:v>10.345831138108817</c:v>
                </c:pt>
                <c:pt idx="47">
                  <c:v>8.7292510614027758</c:v>
                </c:pt>
                <c:pt idx="48">
                  <c:v>9.7205022016816063</c:v>
                </c:pt>
                <c:pt idx="49">
                  <c:v>8.2264400287421928</c:v>
                </c:pt>
                <c:pt idx="50">
                  <c:v>7.0885331267316403</c:v>
                </c:pt>
                <c:pt idx="51">
                  <c:v>6.1794888439179525</c:v>
                </c:pt>
                <c:pt idx="52">
                  <c:v>8.3265858870715324</c:v>
                </c:pt>
                <c:pt idx="53">
                  <c:v>6.9693727192772057</c:v>
                </c:pt>
                <c:pt idx="54">
                  <c:v>6.7373538501822932</c:v>
                </c:pt>
                <c:pt idx="55">
                  <c:v>6.6158132870941211</c:v>
                </c:pt>
                <c:pt idx="56">
                  <c:v>9.4198180619498899</c:v>
                </c:pt>
                <c:pt idx="57">
                  <c:v>11.335750675825382</c:v>
                </c:pt>
                <c:pt idx="58">
                  <c:v>12.411466433842808</c:v>
                </c:pt>
                <c:pt idx="59">
                  <c:v>11.008544755341298</c:v>
                </c:pt>
                <c:pt idx="60">
                  <c:v>7.1019579970328213</c:v>
                </c:pt>
                <c:pt idx="61">
                  <c:v>5.1373539899264742</c:v>
                </c:pt>
                <c:pt idx="62">
                  <c:v>5.1533377047035938</c:v>
                </c:pt>
                <c:pt idx="63">
                  <c:v>5.3117826361391964</c:v>
                </c:pt>
                <c:pt idx="64">
                  <c:v>4.8491251038794223</c:v>
                </c:pt>
                <c:pt idx="65">
                  <c:v>4.928174077313443</c:v>
                </c:pt>
                <c:pt idx="66">
                  <c:v>4.0123576209593201</c:v>
                </c:pt>
                <c:pt idx="67">
                  <c:v>4.3067623306060918</c:v>
                </c:pt>
                <c:pt idx="68">
                  <c:v>6.8650855670307642</c:v>
                </c:pt>
                <c:pt idx="69">
                  <c:v>6.0231213836611408</c:v>
                </c:pt>
                <c:pt idx="70">
                  <c:v>6.4223960216916138</c:v>
                </c:pt>
                <c:pt idx="71">
                  <c:v>5.919450011549392</c:v>
                </c:pt>
                <c:pt idx="72">
                  <c:v>8.797283693528053</c:v>
                </c:pt>
                <c:pt idx="73">
                  <c:v>7.1515034448936232</c:v>
                </c:pt>
                <c:pt idx="74">
                  <c:v>18.245552447121842</c:v>
                </c:pt>
                <c:pt idx="75">
                  <c:v>19.399411615329949</c:v>
                </c:pt>
                <c:pt idx="76">
                  <c:v>12.071733506694581</c:v>
                </c:pt>
                <c:pt idx="77">
                  <c:v>7.0889441106031432</c:v>
                </c:pt>
                <c:pt idx="78">
                  <c:v>5.7509065296765991</c:v>
                </c:pt>
                <c:pt idx="79">
                  <c:v>6.811672437319662</c:v>
                </c:pt>
                <c:pt idx="80">
                  <c:v>6.1686272467161363</c:v>
                </c:pt>
                <c:pt idx="81">
                  <c:v>6.9944013530075235</c:v>
                </c:pt>
                <c:pt idx="82">
                  <c:v>7.2301156322820361</c:v>
                </c:pt>
                <c:pt idx="83">
                  <c:v>8.9223697260903094</c:v>
                </c:pt>
                <c:pt idx="84">
                  <c:v>11.836453294410234</c:v>
                </c:pt>
                <c:pt idx="85">
                  <c:v>10.091337637233526</c:v>
                </c:pt>
                <c:pt idx="86">
                  <c:v>12.607985950269939</c:v>
                </c:pt>
                <c:pt idx="87">
                  <c:v>8.5624420232192602</c:v>
                </c:pt>
                <c:pt idx="88">
                  <c:v>7.1990011859528735</c:v>
                </c:pt>
                <c:pt idx="89">
                  <c:v>7.6431070062820714</c:v>
                </c:pt>
                <c:pt idx="90">
                  <c:v>8.3399990039506342</c:v>
                </c:pt>
                <c:pt idx="91">
                  <c:v>7.8790294193596084</c:v>
                </c:pt>
                <c:pt idx="92">
                  <c:v>7.7440328729326504</c:v>
                </c:pt>
                <c:pt idx="93">
                  <c:v>17.20238471190105</c:v>
                </c:pt>
                <c:pt idx="94">
                  <c:v>17.919899679824923</c:v>
                </c:pt>
                <c:pt idx="95">
                  <c:v>11.88276003416175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39-4E6B-B36B-6117B02AF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030944"/>
        <c:axId val="578036768"/>
      </c:lineChart>
      <c:catAx>
        <c:axId val="57803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578036768"/>
        <c:crosses val="autoZero"/>
        <c:auto val="1"/>
        <c:lblAlgn val="ctr"/>
        <c:lblOffset val="100"/>
        <c:noMultiLvlLbl val="0"/>
      </c:catAx>
      <c:valAx>
        <c:axId val="578036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5780309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2022/5/24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D2EB632-4FC5-47E6-B704-F9AFA14BA2BD}"/>
              </a:ext>
            </a:extLst>
          </p:cNvPr>
          <p:cNvGrpSpPr/>
          <p:nvPr/>
        </p:nvGrpSpPr>
        <p:grpSpPr>
          <a:xfrm>
            <a:off x="3494988" y="1953001"/>
            <a:ext cx="216024" cy="2699999"/>
            <a:chOff x="2360712" y="1844824"/>
            <a:chExt cx="216024" cy="2699999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FA87CF71-670A-4DCA-B099-0AFDC7A251E7}"/>
                </a:ext>
              </a:extLst>
            </p:cNvPr>
            <p:cNvSpPr/>
            <p:nvPr/>
          </p:nvSpPr>
          <p:spPr bwMode="auto">
            <a:xfrm>
              <a:off x="2360712" y="1844824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～２０代</a:t>
              </a: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A2EFC9F7-C958-47A9-B846-C8EB3AF89A71}"/>
                </a:ext>
              </a:extLst>
            </p:cNvPr>
            <p:cNvSpPr/>
            <p:nvPr/>
          </p:nvSpPr>
          <p:spPr bwMode="auto">
            <a:xfrm>
              <a:off x="2360712" y="2744824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30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～</a:t>
              </a:r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5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０代</a:t>
              </a: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9FD003E-F378-4488-81D9-123609473E63}"/>
                </a:ext>
              </a:extLst>
            </p:cNvPr>
            <p:cNvSpPr/>
            <p:nvPr/>
          </p:nvSpPr>
          <p:spPr bwMode="auto">
            <a:xfrm>
              <a:off x="2360712" y="3644823"/>
              <a:ext cx="216024" cy="900000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vert="wordArtVertRtl" wrap="none" rtlCol="0" anchor="ctr"/>
            <a:lstStyle/>
            <a:p>
              <a:pPr algn="ctr"/>
              <a:r>
                <a:rPr kumimoji="0" lang="en-US" altLang="ja-JP" sz="700" dirty="0">
                  <a:latin typeface="Zen Kaku Gothic New" pitchFamily="2" charset="-128"/>
                  <a:ea typeface="Zen Kaku Gothic New" pitchFamily="2" charset="-128"/>
                </a:rPr>
                <a:t>60</a:t>
              </a:r>
              <a:r>
                <a:rPr kumimoji="0" lang="ja-JP" altLang="en-US" sz="700" dirty="0">
                  <a:latin typeface="Zen Kaku Gothic New" pitchFamily="2" charset="-128"/>
                  <a:ea typeface="Zen Kaku Gothic New" pitchFamily="2" charset="-128"/>
                </a:rPr>
                <a:t>代～</a:t>
              </a: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8AF83C-4F7A-41F4-B1BB-AD5DD5B7DB04}"/>
              </a:ext>
            </a:extLst>
          </p:cNvPr>
          <p:cNvSpPr txBox="1"/>
          <p:nvPr/>
        </p:nvSpPr>
        <p:spPr>
          <a:xfrm>
            <a:off x="3855028" y="2009339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（人）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A0C805-74C8-4DBD-81AB-418C6999C099}"/>
              </a:ext>
            </a:extLst>
          </p:cNvPr>
          <p:cNvSpPr txBox="1"/>
          <p:nvPr/>
        </p:nvSpPr>
        <p:spPr>
          <a:xfrm>
            <a:off x="1141702" y="589843"/>
            <a:ext cx="7622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122-1-8】 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世代別検索人数の推移</a:t>
            </a:r>
            <a:endParaRPr kumimoji="1" lang="en-US" altLang="ja-JP" sz="2000" b="1" dirty="0">
              <a:latin typeface="Zen Kaku Gothic New" pitchFamily="2" charset="-128"/>
              <a:ea typeface="Zen Kaku Gothic New" pitchFamily="2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（エネルギー価格＋電力・ガスの制度・市場）（１万人あたり）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3118779-31AF-4671-8E5C-008CA6B1C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563489"/>
              </p:ext>
            </p:extLst>
          </p:nvPr>
        </p:nvGraphicFramePr>
        <p:xfrm>
          <a:off x="3711012" y="1953000"/>
          <a:ext cx="27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D818E1A7-063D-4D0D-9531-8EAB524A61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673957"/>
              </p:ext>
            </p:extLst>
          </p:nvPr>
        </p:nvGraphicFramePr>
        <p:xfrm>
          <a:off x="3711012" y="2851890"/>
          <a:ext cx="27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F0545F84-C32E-4A98-B07D-8D0AB12576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813004"/>
              </p:ext>
            </p:extLst>
          </p:nvPr>
        </p:nvGraphicFramePr>
        <p:xfrm>
          <a:off x="3711012" y="3751889"/>
          <a:ext cx="2700000" cy="1261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236</TotalTime>
  <Words>44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Zen Kaku Gothic New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仲谷　一宏</cp:lastModifiedBy>
  <cp:revision>9</cp:revision>
  <dcterms:created xsi:type="dcterms:W3CDTF">2022-03-31T09:51:03Z</dcterms:created>
  <dcterms:modified xsi:type="dcterms:W3CDTF">2022-05-24T08:57:30Z</dcterms:modified>
</cp:coreProperties>
</file>