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47" autoAdjust="0"/>
  </p:normalViewPr>
  <p:slideViewPr>
    <p:cSldViewPr>
      <p:cViewPr varScale="1">
        <p:scale>
          <a:sx n="82" d="100"/>
          <a:sy n="82" d="100"/>
        </p:scale>
        <p:origin x="1234" y="53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m7pffs99006v\00&#36039;&#28304;&#12456;&#12493;&#12523;&#12462;&#12540;&#24193;&#32207;&#21512;&#25919;&#31574;&#35506;00\04_&#35519;&#26619;&#24195;&#22577;&#23460;\02_&#12456;&#12493;&#12523;&#12462;&#12540;&#30333;&#26360;\R3&#12456;&#12493;&#12523;&#12462;&#12540;&#30333;&#26360;&#65288;&#12456;&#12493;&#30333;2022&#65289;\04_&#26412;&#25991;\&#31532;1&#37096;\&#31532;2&#31456;\&#12464;&#12521;&#12501;&#38598;\&#12304;&#31532;122-1-7&#12305;&#19990;&#20195;&#21029;&#26908;&#32034;&#20154;&#25968;&#12398;&#25512;&#31227;&#65288;&#12456;&#12493;&#12523;&#12462;&#12540;&#23433;&#20840;&#20445;&#38556;&#65291;&#12456;&#12493;&#12523;&#12462;&#12540;&#12524;&#12472;&#12522;&#12456;&#12531;&#12473;&#6528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m7pffs99006v\00&#36039;&#28304;&#12456;&#12493;&#12523;&#12462;&#12540;&#24193;&#32207;&#21512;&#25919;&#31574;&#35506;00\04_&#35519;&#26619;&#24195;&#22577;&#23460;\02_&#12456;&#12493;&#12523;&#12462;&#12540;&#30333;&#26360;\R3&#12456;&#12493;&#12523;&#12462;&#12540;&#30333;&#26360;&#65288;&#12456;&#12493;&#30333;2022&#65289;\04_&#26412;&#25991;\&#31532;1&#37096;\&#31532;2&#31456;\&#12464;&#12521;&#12501;&#38598;\&#12304;&#31532;122-1-7&#12305;&#19990;&#20195;&#21029;&#26908;&#32034;&#20154;&#25968;&#12398;&#25512;&#31227;&#65288;&#12456;&#12493;&#12523;&#12462;&#12540;&#23433;&#20840;&#20445;&#38556;&#65291;&#12456;&#12493;&#12523;&#12462;&#12540;&#12524;&#12472;&#12522;&#12456;&#12531;&#12473;&#65289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Pt>
            <c:idx val="56"/>
            <c:marker>
              <c:symbol val="x"/>
              <c:size val="4"/>
              <c:spPr>
                <a:noFill/>
                <a:ln w="12700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F5A5-406D-A127-0753679C41C2}"/>
              </c:ext>
            </c:extLst>
          </c:dPt>
          <c:dPt>
            <c:idx val="65"/>
            <c:marker>
              <c:symbol val="x"/>
              <c:size val="4"/>
              <c:spPr>
                <a:noFill/>
                <a:ln w="12700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F5A5-406D-A127-0753679C41C2}"/>
              </c:ext>
            </c:extLst>
          </c:dPt>
          <c:dPt>
            <c:idx val="69"/>
            <c:marker>
              <c:symbol val="x"/>
              <c:size val="4"/>
              <c:spPr>
                <a:noFill/>
                <a:ln w="12700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F5A5-406D-A127-0753679C41C2}"/>
              </c:ext>
            </c:extLst>
          </c:dPt>
          <c:dLbls>
            <c:dLbl>
              <c:idx val="56"/>
              <c:layout>
                <c:manualLayout>
                  <c:x val="-8.2877042483660221E-2"/>
                  <c:y val="-0.1760808635808635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5A5-406D-A127-0753679C41C2}"/>
                </c:ext>
              </c:extLst>
            </c:dLbl>
            <c:dLbl>
              <c:idx val="65"/>
              <c:layout>
                <c:manualLayout>
                  <c:x val="-8.1424428104575161E-2"/>
                  <c:y val="-0.1408383283383283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A5-406D-A127-0753679C41C2}"/>
                </c:ext>
              </c:extLst>
            </c:dLbl>
            <c:dLbl>
              <c:idx val="69"/>
              <c:layout>
                <c:manualLayout>
                  <c:x val="-2.4357434640522875E-2"/>
                  <c:y val="-7.035325785325789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A5-406D-A127-0753679C41C2}"/>
                </c:ext>
              </c:extLst>
            </c:dLbl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Zen Kaku Gothic New" pitchFamily="2" charset="-128"/>
                    <a:ea typeface="Zen Kaku Gothic New" pitchFamily="2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'世代別～安保＋レジ'!$L$2:$L$97</c:f>
              <c:numCache>
                <c:formatCode>General</c:formatCode>
                <c:ptCount val="96"/>
                <c:pt idx="0">
                  <c:v>0.67173819611451169</c:v>
                </c:pt>
                <c:pt idx="1">
                  <c:v>2.6736468778344378</c:v>
                </c:pt>
                <c:pt idx="2">
                  <c:v>0.77000713651306552</c:v>
                </c:pt>
                <c:pt idx="3">
                  <c:v>3.1869883500133582</c:v>
                </c:pt>
                <c:pt idx="4">
                  <c:v>0.86147592993982913</c:v>
                </c:pt>
                <c:pt idx="5">
                  <c:v>1.2162065797757518</c:v>
                </c:pt>
                <c:pt idx="6">
                  <c:v>2.4935496797017409</c:v>
                </c:pt>
                <c:pt idx="7">
                  <c:v>1.3364830317087828</c:v>
                </c:pt>
                <c:pt idx="8">
                  <c:v>0.77780266681903598</c:v>
                </c:pt>
                <c:pt idx="9">
                  <c:v>1.0300419914818821</c:v>
                </c:pt>
                <c:pt idx="10">
                  <c:v>0.93877649914351891</c:v>
                </c:pt>
                <c:pt idx="11">
                  <c:v>1.4558112980110147</c:v>
                </c:pt>
                <c:pt idx="12">
                  <c:v>0.99244015831988575</c:v>
                </c:pt>
                <c:pt idx="13">
                  <c:v>0.79708516178289701</c:v>
                </c:pt>
                <c:pt idx="14">
                  <c:v>1.5676539809434993</c:v>
                </c:pt>
                <c:pt idx="15">
                  <c:v>0.95884020902543043</c:v>
                </c:pt>
                <c:pt idx="16">
                  <c:v>1.3799685704403728</c:v>
                </c:pt>
                <c:pt idx="17">
                  <c:v>1.2278835432662178</c:v>
                </c:pt>
                <c:pt idx="18">
                  <c:v>1.7853087496715452</c:v>
                </c:pt>
                <c:pt idx="19">
                  <c:v>1.8704067805677409</c:v>
                </c:pt>
                <c:pt idx="20">
                  <c:v>1.1062520470834787</c:v>
                </c:pt>
                <c:pt idx="21">
                  <c:v>0.65916441559649097</c:v>
                </c:pt>
                <c:pt idx="22">
                  <c:v>0.71138188948714665</c:v>
                </c:pt>
                <c:pt idx="23">
                  <c:v>0.74469793343000179</c:v>
                </c:pt>
                <c:pt idx="24">
                  <c:v>1.0701076399432039</c:v>
                </c:pt>
                <c:pt idx="25">
                  <c:v>0.87063109130075356</c:v>
                </c:pt>
                <c:pt idx="26">
                  <c:v>0.76439449977050766</c:v>
                </c:pt>
                <c:pt idx="27">
                  <c:v>1.290791542228338</c:v>
                </c:pt>
                <c:pt idx="28">
                  <c:v>1.0923607154816015</c:v>
                </c:pt>
                <c:pt idx="29">
                  <c:v>1.0008426376142114</c:v>
                </c:pt>
                <c:pt idx="30">
                  <c:v>0.88084855059482414</c:v>
                </c:pt>
                <c:pt idx="31">
                  <c:v>2.049448720537927</c:v>
                </c:pt>
                <c:pt idx="32">
                  <c:v>1.5789933032983132</c:v>
                </c:pt>
                <c:pt idx="33">
                  <c:v>4.2620303565894764</c:v>
                </c:pt>
                <c:pt idx="34">
                  <c:v>1.1463776073217808</c:v>
                </c:pt>
                <c:pt idx="35">
                  <c:v>1.155064840033831</c:v>
                </c:pt>
                <c:pt idx="36">
                  <c:v>0.89804161445463115</c:v>
                </c:pt>
                <c:pt idx="37">
                  <c:v>0.7894332821341179</c:v>
                </c:pt>
                <c:pt idx="38">
                  <c:v>0.72337149814592194</c:v>
                </c:pt>
                <c:pt idx="39">
                  <c:v>0.83023158415654341</c:v>
                </c:pt>
                <c:pt idx="40">
                  <c:v>0.97787437065253757</c:v>
                </c:pt>
                <c:pt idx="41">
                  <c:v>0.96786662538424317</c:v>
                </c:pt>
                <c:pt idx="42">
                  <c:v>1.4749401237575039</c:v>
                </c:pt>
                <c:pt idx="43">
                  <c:v>1.6107830018626692</c:v>
                </c:pt>
                <c:pt idx="44">
                  <c:v>2.1396365454410597</c:v>
                </c:pt>
                <c:pt idx="45">
                  <c:v>1.6511683132105306</c:v>
                </c:pt>
                <c:pt idx="46">
                  <c:v>0.72461209473036781</c:v>
                </c:pt>
                <c:pt idx="47">
                  <c:v>0.7239903327081415</c:v>
                </c:pt>
                <c:pt idx="48">
                  <c:v>1.3767571334995428</c:v>
                </c:pt>
                <c:pt idx="49">
                  <c:v>0.85037358270714625</c:v>
                </c:pt>
                <c:pt idx="50">
                  <c:v>1.1286822212226479</c:v>
                </c:pt>
                <c:pt idx="51">
                  <c:v>1.0230596880993961</c:v>
                </c:pt>
                <c:pt idx="52">
                  <c:v>0.84872328204066205</c:v>
                </c:pt>
                <c:pt idx="53">
                  <c:v>1.3009808939865453</c:v>
                </c:pt>
                <c:pt idx="54">
                  <c:v>2.1132709233461249</c:v>
                </c:pt>
                <c:pt idx="55">
                  <c:v>2.8394679850993927</c:v>
                </c:pt>
                <c:pt idx="56">
                  <c:v>11.775576798195019</c:v>
                </c:pt>
                <c:pt idx="57">
                  <c:v>4.5715102489783943</c:v>
                </c:pt>
                <c:pt idx="58">
                  <c:v>0.93707939718541988</c:v>
                </c:pt>
                <c:pt idx="59">
                  <c:v>1.4709105614286884</c:v>
                </c:pt>
                <c:pt idx="60">
                  <c:v>0.86241655908529724</c:v>
                </c:pt>
                <c:pt idx="61">
                  <c:v>1.3530247998309481</c:v>
                </c:pt>
                <c:pt idx="62">
                  <c:v>1.2460931962642556</c:v>
                </c:pt>
                <c:pt idx="63">
                  <c:v>0.85514247756333728</c:v>
                </c:pt>
                <c:pt idx="64">
                  <c:v>1.8394354921122105</c:v>
                </c:pt>
                <c:pt idx="65">
                  <c:v>3.7102372250495028</c:v>
                </c:pt>
                <c:pt idx="66">
                  <c:v>2.1400692317768972</c:v>
                </c:pt>
                <c:pt idx="67">
                  <c:v>2.2719454122190594</c:v>
                </c:pt>
                <c:pt idx="68">
                  <c:v>6.3634802090547549</c:v>
                </c:pt>
                <c:pt idx="69">
                  <c:v>8.2173963594834518</c:v>
                </c:pt>
                <c:pt idx="70">
                  <c:v>0.79705201217058186</c:v>
                </c:pt>
                <c:pt idx="71">
                  <c:v>0.75711878865616089</c:v>
                </c:pt>
                <c:pt idx="72">
                  <c:v>1.284497467814379</c:v>
                </c:pt>
                <c:pt idx="73">
                  <c:v>0.80548965822623009</c:v>
                </c:pt>
                <c:pt idx="74">
                  <c:v>1.2472310830743571</c:v>
                </c:pt>
                <c:pt idx="75">
                  <c:v>1.6524564586012163</c:v>
                </c:pt>
                <c:pt idx="76">
                  <c:v>2.1253426723891522</c:v>
                </c:pt>
                <c:pt idx="77">
                  <c:v>1.4975204827295638</c:v>
                </c:pt>
                <c:pt idx="78">
                  <c:v>1.63077589644684</c:v>
                </c:pt>
                <c:pt idx="79">
                  <c:v>2.2624051462030952</c:v>
                </c:pt>
                <c:pt idx="80">
                  <c:v>2.8471644563704248</c:v>
                </c:pt>
                <c:pt idx="81">
                  <c:v>0.82611377430876065</c:v>
                </c:pt>
                <c:pt idx="82">
                  <c:v>0.85646181421156742</c:v>
                </c:pt>
                <c:pt idx="83">
                  <c:v>1.0930585409015217</c:v>
                </c:pt>
                <c:pt idx="84">
                  <c:v>1.8621381466364777</c:v>
                </c:pt>
                <c:pt idx="85">
                  <c:v>4.5634208512319248</c:v>
                </c:pt>
                <c:pt idx="86">
                  <c:v>1.3428612890893203</c:v>
                </c:pt>
                <c:pt idx="87">
                  <c:v>1.0236040506360597</c:v>
                </c:pt>
                <c:pt idx="88">
                  <c:v>1.3703874529695328</c:v>
                </c:pt>
                <c:pt idx="89">
                  <c:v>1.4410505693915083</c:v>
                </c:pt>
                <c:pt idx="90">
                  <c:v>2.9179291430987986</c:v>
                </c:pt>
                <c:pt idx="91">
                  <c:v>2.010255774986776</c:v>
                </c:pt>
                <c:pt idx="92">
                  <c:v>1.3285318751419606</c:v>
                </c:pt>
                <c:pt idx="93">
                  <c:v>3.282246099068844</c:v>
                </c:pt>
                <c:pt idx="94">
                  <c:v>1.6613542498113367</c:v>
                </c:pt>
                <c:pt idx="95">
                  <c:v>1.6701872201080807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5A5-406D-A127-0753679C41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12118159"/>
        <c:axId val="2112114831"/>
      </c:lineChart>
      <c:catAx>
        <c:axId val="2112118159"/>
        <c:scaling>
          <c:orientation val="minMax"/>
        </c:scaling>
        <c:delete val="1"/>
        <c:axPos val="b"/>
        <c:majorTickMark val="none"/>
        <c:minorTickMark val="none"/>
        <c:tickLblPos val="nextTo"/>
        <c:crossAx val="2112114831"/>
        <c:crosses val="autoZero"/>
        <c:auto val="1"/>
        <c:lblAlgn val="ctr"/>
        <c:lblOffset val="100"/>
        <c:noMultiLvlLbl val="0"/>
      </c:catAx>
      <c:valAx>
        <c:axId val="2112114831"/>
        <c:scaling>
          <c:orientation val="minMax"/>
          <c:max val="2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Zen Kaku Gothic New" pitchFamily="2" charset="-128"/>
                <a:ea typeface="Zen Kaku Gothic New" pitchFamily="2" charset="-128"/>
                <a:cs typeface="+mn-cs"/>
              </a:defRPr>
            </a:pPr>
            <a:endParaRPr lang="ja-JP"/>
          </a:p>
        </c:txPr>
        <c:crossAx val="2112118159"/>
        <c:crosses val="autoZero"/>
        <c:crossBetween val="between"/>
        <c:majorUnit val="10"/>
      </c:valAx>
      <c:spPr>
        <a:noFill/>
        <a:ln w="3175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>
      <a:solidFill>
        <a:sysClr val="windowText" lastClr="000000">
          <a:lumMod val="50000"/>
          <a:lumOff val="50000"/>
        </a:sysClr>
      </a:solidFill>
    </a:ln>
    <a:effectLst/>
  </c:spPr>
  <c:txPr>
    <a:bodyPr/>
    <a:lstStyle/>
    <a:p>
      <a:pPr>
        <a:defRPr sz="1000">
          <a:latin typeface="Zen Kaku Gothic New" pitchFamily="2" charset="-128"/>
          <a:ea typeface="Zen Kaku Gothic New" pitchFamily="2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Pt>
            <c:idx val="56"/>
            <c:marker>
              <c:symbol val="x"/>
              <c:size val="4"/>
              <c:spPr>
                <a:noFill/>
                <a:ln w="12700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63B9-4794-9903-D41E40F42808}"/>
              </c:ext>
            </c:extLst>
          </c:dPt>
          <c:dPt>
            <c:idx val="65"/>
            <c:marker>
              <c:symbol val="x"/>
              <c:size val="4"/>
              <c:spPr>
                <a:noFill/>
                <a:ln w="12700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63B9-4794-9903-D41E40F42808}"/>
              </c:ext>
            </c:extLst>
          </c:dPt>
          <c:dPt>
            <c:idx val="68"/>
            <c:marker>
              <c:symbol val="x"/>
              <c:size val="4"/>
              <c:spPr>
                <a:noFill/>
                <a:ln w="12700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63B9-4794-9903-D41E40F42808}"/>
              </c:ext>
            </c:extLst>
          </c:dPt>
          <c:dLbls>
            <c:dLbl>
              <c:idx val="56"/>
              <c:layout>
                <c:manualLayout>
                  <c:x val="-0.15550776143790851"/>
                  <c:y val="-1.23043964490965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3B9-4794-9903-D41E40F42808}"/>
                </c:ext>
              </c:extLst>
            </c:dLbl>
            <c:dLbl>
              <c:idx val="65"/>
              <c:layout>
                <c:manualLayout>
                  <c:x val="-8.6612336601307183E-2"/>
                  <c:y val="-0.1408387191661648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3B9-4794-9903-D41E40F42808}"/>
                </c:ext>
              </c:extLst>
            </c:dLbl>
            <c:dLbl>
              <c:idx val="68"/>
              <c:layout>
                <c:manualLayout>
                  <c:x val="-1.5434232026143791E-2"/>
                  <c:y val="-5.2732136563815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3B9-4794-9903-D41E40F42808}"/>
                </c:ext>
              </c:extLst>
            </c:dLbl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Zen Kaku Gothic New" pitchFamily="2" charset="-128"/>
                    <a:ea typeface="Zen Kaku Gothic New" pitchFamily="2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'世代別～安保＋レジ'!$M$2:$M$97</c:f>
              <c:numCache>
                <c:formatCode>General</c:formatCode>
                <c:ptCount val="96"/>
                <c:pt idx="0">
                  <c:v>0.51597952620477638</c:v>
                </c:pt>
                <c:pt idx="1">
                  <c:v>4.5064502730116516</c:v>
                </c:pt>
                <c:pt idx="2">
                  <c:v>0.64155315402029722</c:v>
                </c:pt>
                <c:pt idx="3">
                  <c:v>2.9632095160169176</c:v>
                </c:pt>
                <c:pt idx="4">
                  <c:v>0.83574838067434698</c:v>
                </c:pt>
                <c:pt idx="5">
                  <c:v>1.3152543782431121</c:v>
                </c:pt>
                <c:pt idx="6">
                  <c:v>3.0630686812390295</c:v>
                </c:pt>
                <c:pt idx="7">
                  <c:v>1.1643776048391392</c:v>
                </c:pt>
                <c:pt idx="8">
                  <c:v>0.76201469860575355</c:v>
                </c:pt>
                <c:pt idx="9">
                  <c:v>1.0635120710369259</c:v>
                </c:pt>
                <c:pt idx="10">
                  <c:v>1.2070826017717566</c:v>
                </c:pt>
                <c:pt idx="11">
                  <c:v>1.3772762232745366</c:v>
                </c:pt>
                <c:pt idx="12">
                  <c:v>0.96713411690917994</c:v>
                </c:pt>
                <c:pt idx="13">
                  <c:v>0.80795631808794688</c:v>
                </c:pt>
                <c:pt idx="14">
                  <c:v>2.0599557845059318</c:v>
                </c:pt>
                <c:pt idx="15">
                  <c:v>1.1391806337862411</c:v>
                </c:pt>
                <c:pt idx="16">
                  <c:v>1.8422138357858262</c:v>
                </c:pt>
                <c:pt idx="17">
                  <c:v>1.5337790536770108</c:v>
                </c:pt>
                <c:pt idx="18">
                  <c:v>2.2586459386044062</c:v>
                </c:pt>
                <c:pt idx="19">
                  <c:v>2.2965198462477083</c:v>
                </c:pt>
                <c:pt idx="20">
                  <c:v>1.3467817794245152</c:v>
                </c:pt>
                <c:pt idx="21">
                  <c:v>0.75224639835838891</c:v>
                </c:pt>
                <c:pt idx="22">
                  <c:v>0.75600012911397441</c:v>
                </c:pt>
                <c:pt idx="23">
                  <c:v>0.77976707062801343</c:v>
                </c:pt>
                <c:pt idx="24">
                  <c:v>1.3220182239110281</c:v>
                </c:pt>
                <c:pt idx="25">
                  <c:v>0.91259977740400211</c:v>
                </c:pt>
                <c:pt idx="26">
                  <c:v>0.71742159964658658</c:v>
                </c:pt>
                <c:pt idx="27">
                  <c:v>1.538008519567126</c:v>
                </c:pt>
                <c:pt idx="28">
                  <c:v>1.0521343828329406</c:v>
                </c:pt>
                <c:pt idx="29">
                  <c:v>0.93678437972960116</c:v>
                </c:pt>
                <c:pt idx="30">
                  <c:v>0.81482854644544156</c:v>
                </c:pt>
                <c:pt idx="31">
                  <c:v>2.4835850589415283</c:v>
                </c:pt>
                <c:pt idx="32">
                  <c:v>1.6815386043001721</c:v>
                </c:pt>
                <c:pt idx="33">
                  <c:v>6.5491536760565907</c:v>
                </c:pt>
                <c:pt idx="34">
                  <c:v>1.6505847780452618</c:v>
                </c:pt>
                <c:pt idx="35">
                  <c:v>1.5211560809923963</c:v>
                </c:pt>
                <c:pt idx="36">
                  <c:v>0.91810033312627737</c:v>
                </c:pt>
                <c:pt idx="37">
                  <c:v>0.98752302571802442</c:v>
                </c:pt>
                <c:pt idx="38">
                  <c:v>0.73109712602205223</c:v>
                </c:pt>
                <c:pt idx="39">
                  <c:v>1.0011345814689336</c:v>
                </c:pt>
                <c:pt idx="40">
                  <c:v>0.88246123587212499</c:v>
                </c:pt>
                <c:pt idx="41">
                  <c:v>0.89630540131743719</c:v>
                </c:pt>
                <c:pt idx="42">
                  <c:v>1.5889330646001298</c:v>
                </c:pt>
                <c:pt idx="43">
                  <c:v>2.1823017993768326</c:v>
                </c:pt>
                <c:pt idx="44">
                  <c:v>2.7078973619614932</c:v>
                </c:pt>
                <c:pt idx="45">
                  <c:v>2.0335343030384334</c:v>
                </c:pt>
                <c:pt idx="46">
                  <c:v>0.76581648065956032</c:v>
                </c:pt>
                <c:pt idx="47">
                  <c:v>0.67357219502508836</c:v>
                </c:pt>
                <c:pt idx="48">
                  <c:v>1.7714850586318189</c:v>
                </c:pt>
                <c:pt idx="49">
                  <c:v>0.77666293328575908</c:v>
                </c:pt>
                <c:pt idx="50">
                  <c:v>1.1194463225724727</c:v>
                </c:pt>
                <c:pt idx="51">
                  <c:v>1.1375202202659145</c:v>
                </c:pt>
                <c:pt idx="52">
                  <c:v>0.74452994139524353</c:v>
                </c:pt>
                <c:pt idx="53">
                  <c:v>1.3526181067182583</c:v>
                </c:pt>
                <c:pt idx="54">
                  <c:v>2.0947685248330172</c:v>
                </c:pt>
                <c:pt idx="55">
                  <c:v>3.4265785341847153</c:v>
                </c:pt>
                <c:pt idx="56">
                  <c:v>16.149138692420458</c:v>
                </c:pt>
                <c:pt idx="57">
                  <c:v>7.1453955247414225</c:v>
                </c:pt>
                <c:pt idx="58">
                  <c:v>0.94053868803616236</c:v>
                </c:pt>
                <c:pt idx="59">
                  <c:v>2.3508920092492587</c:v>
                </c:pt>
                <c:pt idx="60">
                  <c:v>0.89137924904531252</c:v>
                </c:pt>
                <c:pt idx="61">
                  <c:v>1.5791802491084923</c:v>
                </c:pt>
                <c:pt idx="62">
                  <c:v>1.5136386414969842</c:v>
                </c:pt>
                <c:pt idx="63">
                  <c:v>0.85968597806913538</c:v>
                </c:pt>
                <c:pt idx="64">
                  <c:v>2.1754350558298636</c:v>
                </c:pt>
                <c:pt idx="65">
                  <c:v>6.0869252976901604</c:v>
                </c:pt>
                <c:pt idx="66">
                  <c:v>2.4688401404130809</c:v>
                </c:pt>
                <c:pt idx="67">
                  <c:v>2.5856703157079308</c:v>
                </c:pt>
                <c:pt idx="68">
                  <c:v>13.870393507085263</c:v>
                </c:pt>
                <c:pt idx="69">
                  <c:v>13.459328392096273</c:v>
                </c:pt>
                <c:pt idx="70">
                  <c:v>0.88741996884418839</c:v>
                </c:pt>
                <c:pt idx="71">
                  <c:v>0.80072609797054872</c:v>
                </c:pt>
                <c:pt idx="72">
                  <c:v>1.4538150918847552</c:v>
                </c:pt>
                <c:pt idx="73">
                  <c:v>0.62890929516109606</c:v>
                </c:pt>
                <c:pt idx="74">
                  <c:v>1.7154950993359681</c:v>
                </c:pt>
                <c:pt idx="75">
                  <c:v>2.351347842003181</c:v>
                </c:pt>
                <c:pt idx="76">
                  <c:v>2.3495804017649284</c:v>
                </c:pt>
                <c:pt idx="77">
                  <c:v>1.7745689432136202</c:v>
                </c:pt>
                <c:pt idx="78">
                  <c:v>1.8576914267687421</c:v>
                </c:pt>
                <c:pt idx="79">
                  <c:v>3.3389575234344875</c:v>
                </c:pt>
                <c:pt idx="80">
                  <c:v>4.9441681349432693</c:v>
                </c:pt>
                <c:pt idx="81">
                  <c:v>1.1050066963558924</c:v>
                </c:pt>
                <c:pt idx="82">
                  <c:v>1.0467922319644638</c:v>
                </c:pt>
                <c:pt idx="83">
                  <c:v>0.98221499493208342</c:v>
                </c:pt>
                <c:pt idx="84">
                  <c:v>2.8100342820154847</c:v>
                </c:pt>
                <c:pt idx="85">
                  <c:v>8.4578603905731189</c:v>
                </c:pt>
                <c:pt idx="86">
                  <c:v>2.1497603572476267</c:v>
                </c:pt>
                <c:pt idx="87">
                  <c:v>1.1165564655126998</c:v>
                </c:pt>
                <c:pt idx="88">
                  <c:v>1.5841483008918273</c:v>
                </c:pt>
                <c:pt idx="89">
                  <c:v>1.8449336291174727</c:v>
                </c:pt>
                <c:pt idx="90">
                  <c:v>4.661434993313744</c:v>
                </c:pt>
                <c:pt idx="91">
                  <c:v>2.8485983985493384</c:v>
                </c:pt>
                <c:pt idx="92">
                  <c:v>1.5069861925354866</c:v>
                </c:pt>
                <c:pt idx="93">
                  <c:v>5.5815742771508541</c:v>
                </c:pt>
                <c:pt idx="94">
                  <c:v>1.9814074536166313</c:v>
                </c:pt>
                <c:pt idx="95">
                  <c:v>2.202902775961161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3B9-4794-9903-D41E40F428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12118159"/>
        <c:axId val="2112114831"/>
      </c:lineChart>
      <c:catAx>
        <c:axId val="2112118159"/>
        <c:scaling>
          <c:orientation val="minMax"/>
        </c:scaling>
        <c:delete val="1"/>
        <c:axPos val="b"/>
        <c:majorTickMark val="none"/>
        <c:minorTickMark val="none"/>
        <c:tickLblPos val="nextTo"/>
        <c:crossAx val="2112114831"/>
        <c:crosses val="autoZero"/>
        <c:auto val="1"/>
        <c:lblAlgn val="ctr"/>
        <c:lblOffset val="100"/>
        <c:noMultiLvlLbl val="0"/>
      </c:catAx>
      <c:valAx>
        <c:axId val="2112114831"/>
        <c:scaling>
          <c:orientation val="minMax"/>
          <c:max val="2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Zen Kaku Gothic New" pitchFamily="2" charset="-128"/>
                <a:ea typeface="Zen Kaku Gothic New" pitchFamily="2" charset="-128"/>
                <a:cs typeface="+mn-cs"/>
              </a:defRPr>
            </a:pPr>
            <a:endParaRPr lang="ja-JP"/>
          </a:p>
        </c:txPr>
        <c:crossAx val="2112118159"/>
        <c:crosses val="autoZero"/>
        <c:crossBetween val="between"/>
        <c:majorUnit val="10"/>
      </c:valAx>
      <c:spPr>
        <a:noFill/>
        <a:ln w="3175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>
          <a:latin typeface="Zen Kaku Gothic New" pitchFamily="2" charset="-128"/>
          <a:ea typeface="Zen Kaku Gothic New" pitchFamily="2" charset="-128"/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127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Pt>
            <c:idx val="56"/>
            <c:marker>
              <c:symbol val="x"/>
              <c:size val="4"/>
              <c:spPr>
                <a:noFill/>
                <a:ln w="12700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3908-4DB3-8C2A-358941D0E587}"/>
              </c:ext>
            </c:extLst>
          </c:dPt>
          <c:dPt>
            <c:idx val="65"/>
            <c:marker>
              <c:symbol val="x"/>
              <c:size val="4"/>
              <c:spPr>
                <a:noFill/>
                <a:ln w="12700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3908-4DB3-8C2A-358941D0E587}"/>
              </c:ext>
            </c:extLst>
          </c:dPt>
          <c:dPt>
            <c:idx val="68"/>
            <c:marker>
              <c:symbol val="x"/>
              <c:size val="4"/>
              <c:spPr>
                <a:noFill/>
                <a:ln w="12700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3908-4DB3-8C2A-358941D0E587}"/>
              </c:ext>
            </c:extLst>
          </c:dPt>
          <c:dLbls>
            <c:dLbl>
              <c:idx val="5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908-4DB3-8C2A-358941D0E587}"/>
                </c:ext>
              </c:extLst>
            </c:dLbl>
            <c:dLbl>
              <c:idx val="6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08-4DB3-8C2A-358941D0E587}"/>
                </c:ext>
              </c:extLst>
            </c:dLbl>
            <c:dLbl>
              <c:idx val="68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908-4DB3-8C2A-358941D0E587}"/>
                </c:ext>
              </c:extLst>
            </c:dLbl>
            <c:numFmt formatCode="#,##0.0_);[Red]\(#,##0.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Zen Kaku Gothic New" pitchFamily="2" charset="-128"/>
                    <a:ea typeface="Zen Kaku Gothic New" pitchFamily="2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'世代別～安保＋レジ'!$B$2:$C$97</c:f>
              <c:multiLvlStrCache>
                <c:ptCount val="96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  <c:pt idx="31">
                    <c:v>8</c:v>
                  </c:pt>
                  <c:pt idx="32">
                    <c:v>9</c:v>
                  </c:pt>
                  <c:pt idx="33">
                    <c:v>10</c:v>
                  </c:pt>
                  <c:pt idx="34">
                    <c:v>11</c:v>
                  </c:pt>
                  <c:pt idx="35">
                    <c:v>12</c:v>
                  </c:pt>
                  <c:pt idx="36">
                    <c:v>1</c:v>
                  </c:pt>
                  <c:pt idx="37">
                    <c:v>2</c:v>
                  </c:pt>
                  <c:pt idx="38">
                    <c:v>3</c:v>
                  </c:pt>
                  <c:pt idx="39">
                    <c:v>4</c:v>
                  </c:pt>
                  <c:pt idx="40">
                    <c:v>5</c:v>
                  </c:pt>
                  <c:pt idx="41">
                    <c:v>6</c:v>
                  </c:pt>
                  <c:pt idx="42">
                    <c:v>7</c:v>
                  </c:pt>
                  <c:pt idx="43">
                    <c:v>8</c:v>
                  </c:pt>
                  <c:pt idx="44">
                    <c:v>9</c:v>
                  </c:pt>
                  <c:pt idx="45">
                    <c:v>10</c:v>
                  </c:pt>
                  <c:pt idx="46">
                    <c:v>11</c:v>
                  </c:pt>
                  <c:pt idx="47">
                    <c:v>12</c:v>
                  </c:pt>
                  <c:pt idx="48">
                    <c:v>1</c:v>
                  </c:pt>
                  <c:pt idx="49">
                    <c:v>2</c:v>
                  </c:pt>
                  <c:pt idx="50">
                    <c:v>3</c:v>
                  </c:pt>
                  <c:pt idx="51">
                    <c:v>4</c:v>
                  </c:pt>
                  <c:pt idx="52">
                    <c:v>5</c:v>
                  </c:pt>
                  <c:pt idx="53">
                    <c:v>6</c:v>
                  </c:pt>
                  <c:pt idx="54">
                    <c:v>7</c:v>
                  </c:pt>
                  <c:pt idx="55">
                    <c:v>8</c:v>
                  </c:pt>
                  <c:pt idx="56">
                    <c:v>9</c:v>
                  </c:pt>
                  <c:pt idx="57">
                    <c:v>10</c:v>
                  </c:pt>
                  <c:pt idx="58">
                    <c:v>11</c:v>
                  </c:pt>
                  <c:pt idx="59">
                    <c:v>12</c:v>
                  </c:pt>
                  <c:pt idx="60">
                    <c:v>1</c:v>
                  </c:pt>
                  <c:pt idx="61">
                    <c:v>2</c:v>
                  </c:pt>
                  <c:pt idx="62">
                    <c:v>3</c:v>
                  </c:pt>
                  <c:pt idx="63">
                    <c:v>4</c:v>
                  </c:pt>
                  <c:pt idx="64">
                    <c:v>5</c:v>
                  </c:pt>
                  <c:pt idx="65">
                    <c:v>6</c:v>
                  </c:pt>
                  <c:pt idx="66">
                    <c:v>7</c:v>
                  </c:pt>
                  <c:pt idx="67">
                    <c:v>8</c:v>
                  </c:pt>
                  <c:pt idx="68">
                    <c:v>9</c:v>
                  </c:pt>
                  <c:pt idx="69">
                    <c:v>10</c:v>
                  </c:pt>
                  <c:pt idx="70">
                    <c:v>11</c:v>
                  </c:pt>
                  <c:pt idx="71">
                    <c:v>12</c:v>
                  </c:pt>
                  <c:pt idx="72">
                    <c:v>1</c:v>
                  </c:pt>
                  <c:pt idx="73">
                    <c:v>2</c:v>
                  </c:pt>
                  <c:pt idx="74">
                    <c:v>3</c:v>
                  </c:pt>
                  <c:pt idx="75">
                    <c:v>4</c:v>
                  </c:pt>
                  <c:pt idx="76">
                    <c:v>5</c:v>
                  </c:pt>
                  <c:pt idx="77">
                    <c:v>6</c:v>
                  </c:pt>
                  <c:pt idx="78">
                    <c:v>7</c:v>
                  </c:pt>
                  <c:pt idx="79">
                    <c:v>8</c:v>
                  </c:pt>
                  <c:pt idx="80">
                    <c:v>9</c:v>
                  </c:pt>
                  <c:pt idx="81">
                    <c:v>10</c:v>
                  </c:pt>
                  <c:pt idx="82">
                    <c:v>11</c:v>
                  </c:pt>
                  <c:pt idx="83">
                    <c:v>12</c:v>
                  </c:pt>
                  <c:pt idx="84">
                    <c:v>1</c:v>
                  </c:pt>
                  <c:pt idx="85">
                    <c:v>2</c:v>
                  </c:pt>
                  <c:pt idx="86">
                    <c:v>3</c:v>
                  </c:pt>
                  <c:pt idx="87">
                    <c:v>4</c:v>
                  </c:pt>
                  <c:pt idx="88">
                    <c:v>5</c:v>
                  </c:pt>
                  <c:pt idx="89">
                    <c:v>6</c:v>
                  </c:pt>
                  <c:pt idx="90">
                    <c:v>7</c:v>
                  </c:pt>
                  <c:pt idx="91">
                    <c:v>8</c:v>
                  </c:pt>
                  <c:pt idx="92">
                    <c:v>9</c:v>
                  </c:pt>
                  <c:pt idx="93">
                    <c:v>10</c:v>
                  </c:pt>
                  <c:pt idx="94">
                    <c:v>11</c:v>
                  </c:pt>
                  <c:pt idx="95">
                    <c:v>12</c:v>
                  </c:pt>
                </c:lvl>
                <c:lvl>
                  <c:pt idx="0">
                    <c:v>14</c:v>
                  </c:pt>
                  <c:pt idx="12">
                    <c:v>15</c:v>
                  </c:pt>
                  <c:pt idx="24">
                    <c:v>16</c:v>
                  </c:pt>
                  <c:pt idx="36">
                    <c:v>17</c:v>
                  </c:pt>
                  <c:pt idx="48">
                    <c:v>18</c:v>
                  </c:pt>
                  <c:pt idx="60">
                    <c:v>19</c:v>
                  </c:pt>
                  <c:pt idx="72">
                    <c:v>20</c:v>
                  </c:pt>
                  <c:pt idx="84">
                    <c:v>21</c:v>
                  </c:pt>
                </c:lvl>
              </c:multiLvlStrCache>
            </c:multiLvlStrRef>
          </c:cat>
          <c:val>
            <c:numRef>
              <c:f>'世代別～安保＋レジ'!$N$2:$N$97</c:f>
              <c:numCache>
                <c:formatCode>General</c:formatCode>
                <c:ptCount val="96"/>
                <c:pt idx="0">
                  <c:v>0.15869935807606431</c:v>
                </c:pt>
                <c:pt idx="1">
                  <c:v>1.0019100260252141</c:v>
                </c:pt>
                <c:pt idx="2">
                  <c:v>0.22715903149174799</c:v>
                </c:pt>
                <c:pt idx="3">
                  <c:v>0.81484632292719872</c:v>
                </c:pt>
                <c:pt idx="4">
                  <c:v>0.28202473948585416</c:v>
                </c:pt>
                <c:pt idx="5">
                  <c:v>0.39211020536272934</c:v>
                </c:pt>
                <c:pt idx="6">
                  <c:v>1.1526612794922124</c:v>
                </c:pt>
                <c:pt idx="7">
                  <c:v>0.37660682919920124</c:v>
                </c:pt>
                <c:pt idx="8">
                  <c:v>0.27260014969999502</c:v>
                </c:pt>
                <c:pt idx="9">
                  <c:v>0.3575124501509333</c:v>
                </c:pt>
                <c:pt idx="10">
                  <c:v>0.66238678895633596</c:v>
                </c:pt>
                <c:pt idx="11">
                  <c:v>0.77009050544945323</c:v>
                </c:pt>
                <c:pt idx="12">
                  <c:v>0.63644157273707958</c:v>
                </c:pt>
                <c:pt idx="13">
                  <c:v>0.48726474110335249</c:v>
                </c:pt>
                <c:pt idx="14">
                  <c:v>0.89728173708480452</c:v>
                </c:pt>
                <c:pt idx="15">
                  <c:v>0.55518781379855908</c:v>
                </c:pt>
                <c:pt idx="16">
                  <c:v>0.9215820319648107</c:v>
                </c:pt>
                <c:pt idx="17">
                  <c:v>0.82323550836536641</c:v>
                </c:pt>
                <c:pt idx="18">
                  <c:v>0.98469966665693476</c:v>
                </c:pt>
                <c:pt idx="19">
                  <c:v>0.70764665724377795</c:v>
                </c:pt>
                <c:pt idx="20">
                  <c:v>0.71852071408876306</c:v>
                </c:pt>
                <c:pt idx="21">
                  <c:v>0.35663934403068193</c:v>
                </c:pt>
                <c:pt idx="22">
                  <c:v>0.31611497071065847</c:v>
                </c:pt>
                <c:pt idx="23">
                  <c:v>0.35119758319056305</c:v>
                </c:pt>
                <c:pt idx="24">
                  <c:v>0.70259106799886673</c:v>
                </c:pt>
                <c:pt idx="25">
                  <c:v>0.41593004466045358</c:v>
                </c:pt>
                <c:pt idx="26">
                  <c:v>0.29528199436116515</c:v>
                </c:pt>
                <c:pt idx="27">
                  <c:v>0.50525557173750379</c:v>
                </c:pt>
                <c:pt idx="28">
                  <c:v>0.38514361747483966</c:v>
                </c:pt>
                <c:pt idx="29">
                  <c:v>0.29581042811253955</c:v>
                </c:pt>
                <c:pt idx="30">
                  <c:v>0.24127725791413035</c:v>
                </c:pt>
                <c:pt idx="31">
                  <c:v>0.61659579538895426</c:v>
                </c:pt>
                <c:pt idx="32">
                  <c:v>0.47747574633784473</c:v>
                </c:pt>
                <c:pt idx="33">
                  <c:v>1.6943176141265646</c:v>
                </c:pt>
                <c:pt idx="34">
                  <c:v>0.78182602267389911</c:v>
                </c:pt>
                <c:pt idx="35">
                  <c:v>0.7481837515830313</c:v>
                </c:pt>
                <c:pt idx="36">
                  <c:v>0.33142388789536592</c:v>
                </c:pt>
                <c:pt idx="37">
                  <c:v>0.33913882645682941</c:v>
                </c:pt>
                <c:pt idx="38">
                  <c:v>0.26841256704754579</c:v>
                </c:pt>
                <c:pt idx="39">
                  <c:v>0.27045617462800581</c:v>
                </c:pt>
                <c:pt idx="40">
                  <c:v>0.30607889057397736</c:v>
                </c:pt>
                <c:pt idx="41">
                  <c:v>0.23220593575177695</c:v>
                </c:pt>
                <c:pt idx="42">
                  <c:v>0.45932628458471819</c:v>
                </c:pt>
                <c:pt idx="43">
                  <c:v>0.62986011164989664</c:v>
                </c:pt>
                <c:pt idx="44">
                  <c:v>0.69605410844601101</c:v>
                </c:pt>
                <c:pt idx="45">
                  <c:v>0.5481127639651443</c:v>
                </c:pt>
                <c:pt idx="46">
                  <c:v>0.20102199555391576</c:v>
                </c:pt>
                <c:pt idx="47">
                  <c:v>0.22135679846563505</c:v>
                </c:pt>
                <c:pt idx="48">
                  <c:v>0.44184708592246363</c:v>
                </c:pt>
                <c:pt idx="49">
                  <c:v>0.18439851311352273</c:v>
                </c:pt>
                <c:pt idx="50">
                  <c:v>0.27920573324952713</c:v>
                </c:pt>
                <c:pt idx="51">
                  <c:v>0.30093306883157633</c:v>
                </c:pt>
                <c:pt idx="52">
                  <c:v>0.1973900546153313</c:v>
                </c:pt>
                <c:pt idx="53">
                  <c:v>0.40106426764200237</c:v>
                </c:pt>
                <c:pt idx="54">
                  <c:v>0.77207861036807124</c:v>
                </c:pt>
                <c:pt idx="55">
                  <c:v>0.70572571055890865</c:v>
                </c:pt>
                <c:pt idx="56">
                  <c:v>3.5532311778145478</c:v>
                </c:pt>
                <c:pt idx="57">
                  <c:v>1.4881610187452243</c:v>
                </c:pt>
                <c:pt idx="58">
                  <c:v>0.25583997520336155</c:v>
                </c:pt>
                <c:pt idx="59">
                  <c:v>0.64957212213834592</c:v>
                </c:pt>
                <c:pt idx="60">
                  <c:v>0.18282687572818962</c:v>
                </c:pt>
                <c:pt idx="61">
                  <c:v>0.31926262656850607</c:v>
                </c:pt>
                <c:pt idx="62">
                  <c:v>0.31325500343691481</c:v>
                </c:pt>
                <c:pt idx="63">
                  <c:v>0.20309849860536372</c:v>
                </c:pt>
                <c:pt idx="64">
                  <c:v>0.58144545524609825</c:v>
                </c:pt>
                <c:pt idx="65">
                  <c:v>5.1397875337530268</c:v>
                </c:pt>
                <c:pt idx="66">
                  <c:v>1.5160538277933648</c:v>
                </c:pt>
                <c:pt idx="67">
                  <c:v>0.7924723125381824</c:v>
                </c:pt>
                <c:pt idx="68">
                  <c:v>3.0805011885499458</c:v>
                </c:pt>
                <c:pt idx="69">
                  <c:v>1.9629767900888577</c:v>
                </c:pt>
                <c:pt idx="70">
                  <c:v>0.38815685933303495</c:v>
                </c:pt>
                <c:pt idx="71">
                  <c:v>0.39064072773204778</c:v>
                </c:pt>
                <c:pt idx="72">
                  <c:v>0.76953345207322221</c:v>
                </c:pt>
                <c:pt idx="73">
                  <c:v>0.19390942763812224</c:v>
                </c:pt>
                <c:pt idx="74">
                  <c:v>0.53336821930779132</c:v>
                </c:pt>
                <c:pt idx="75">
                  <c:v>0.60538428844204295</c:v>
                </c:pt>
                <c:pt idx="76">
                  <c:v>0.41384716099964602</c:v>
                </c:pt>
                <c:pt idx="77">
                  <c:v>0.35613702576332551</c:v>
                </c:pt>
                <c:pt idx="78">
                  <c:v>0.31754629306828119</c:v>
                </c:pt>
                <c:pt idx="79">
                  <c:v>0.59605057318609367</c:v>
                </c:pt>
                <c:pt idx="80">
                  <c:v>0.77329209670045629</c:v>
                </c:pt>
                <c:pt idx="81">
                  <c:v>0.23637863824329167</c:v>
                </c:pt>
                <c:pt idx="82">
                  <c:v>0.21842200466951933</c:v>
                </c:pt>
                <c:pt idx="83">
                  <c:v>0.23890073194925859</c:v>
                </c:pt>
                <c:pt idx="84">
                  <c:v>0.67876812431327926</c:v>
                </c:pt>
                <c:pt idx="85">
                  <c:v>1.3039709670348043</c:v>
                </c:pt>
                <c:pt idx="86">
                  <c:v>0.49244305818248713</c:v>
                </c:pt>
                <c:pt idx="87">
                  <c:v>0.27314278656807978</c:v>
                </c:pt>
                <c:pt idx="88">
                  <c:v>0.37280186730072218</c:v>
                </c:pt>
                <c:pt idx="89">
                  <c:v>0.41978458116048939</c:v>
                </c:pt>
                <c:pt idx="90">
                  <c:v>0.88564376120853916</c:v>
                </c:pt>
                <c:pt idx="91">
                  <c:v>0.57027703578367195</c:v>
                </c:pt>
                <c:pt idx="92">
                  <c:v>0.33923013895529502</c:v>
                </c:pt>
                <c:pt idx="93">
                  <c:v>1.1721467289944849</c:v>
                </c:pt>
                <c:pt idx="94">
                  <c:v>0.66272829954951762</c:v>
                </c:pt>
                <c:pt idx="95">
                  <c:v>0.43020757934593223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908-4DB3-8C2A-358941D0E58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8030944"/>
        <c:axId val="578036768"/>
      </c:lineChart>
      <c:catAx>
        <c:axId val="578030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Zen Kaku Gothic New" pitchFamily="2" charset="-128"/>
                <a:ea typeface="Zen Kaku Gothic New" pitchFamily="2" charset="-128"/>
                <a:cs typeface="+mn-cs"/>
              </a:defRPr>
            </a:pPr>
            <a:endParaRPr lang="ja-JP"/>
          </a:p>
        </c:txPr>
        <c:crossAx val="578036768"/>
        <c:crosses val="autoZero"/>
        <c:auto val="1"/>
        <c:lblAlgn val="ctr"/>
        <c:lblOffset val="100"/>
        <c:noMultiLvlLbl val="0"/>
      </c:catAx>
      <c:valAx>
        <c:axId val="578036768"/>
        <c:scaling>
          <c:orientation val="minMax"/>
          <c:max val="2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Zen Kaku Gothic New" pitchFamily="2" charset="-128"/>
                <a:ea typeface="Zen Kaku Gothic New" pitchFamily="2" charset="-128"/>
                <a:cs typeface="+mn-cs"/>
              </a:defRPr>
            </a:pPr>
            <a:endParaRPr lang="ja-JP"/>
          </a:p>
        </c:txPr>
        <c:crossAx val="578030944"/>
        <c:crosses val="autoZero"/>
        <c:crossBetween val="between"/>
        <c:majorUnit val="10"/>
      </c:valAx>
      <c:spPr>
        <a:noFill/>
        <a:ln w="3175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3175"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>
          <a:latin typeface="Zen Kaku Gothic New" pitchFamily="2" charset="-128"/>
          <a:ea typeface="Zen Kaku Gothic New" pitchFamily="2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2022/5/12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2022/5/12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C374B2FD-A113-44A8-A446-D2D21771D6E6}"/>
              </a:ext>
            </a:extLst>
          </p:cNvPr>
          <p:cNvGrpSpPr/>
          <p:nvPr/>
        </p:nvGrpSpPr>
        <p:grpSpPr>
          <a:xfrm>
            <a:off x="3494988" y="1953000"/>
            <a:ext cx="2916024" cy="2952000"/>
            <a:chOff x="2360712" y="2092486"/>
            <a:chExt cx="2916024" cy="2952000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D2EB632-4FC5-47E6-B704-F9AFA14BA2BD}"/>
                </a:ext>
              </a:extLst>
            </p:cNvPr>
            <p:cNvGrpSpPr/>
            <p:nvPr/>
          </p:nvGrpSpPr>
          <p:grpSpPr>
            <a:xfrm>
              <a:off x="2360712" y="2092487"/>
              <a:ext cx="216024" cy="2699999"/>
              <a:chOff x="2360712" y="1844824"/>
              <a:chExt cx="216024" cy="2699999"/>
            </a:xfrm>
          </p:grpSpPr>
          <p:sp>
            <p:nvSpPr>
              <p:cNvPr id="3" name="正方形/長方形 2">
                <a:extLst>
                  <a:ext uri="{FF2B5EF4-FFF2-40B4-BE49-F238E27FC236}">
                    <a16:creationId xmlns:a16="http://schemas.microsoft.com/office/drawing/2014/main" id="{FA87CF71-670A-4DCA-B099-0AFDC7A251E7}"/>
                  </a:ext>
                </a:extLst>
              </p:cNvPr>
              <p:cNvSpPr/>
              <p:nvPr/>
            </p:nvSpPr>
            <p:spPr bwMode="auto">
              <a:xfrm>
                <a:off x="2360712" y="1844824"/>
                <a:ext cx="216024" cy="900000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vert="wordArtVertRtl" wrap="none" rtlCol="0" anchor="ctr"/>
              <a:lstStyle/>
              <a:p>
                <a:pPr algn="ctr"/>
                <a:r>
                  <a:rPr kumimoji="0" lang="ja-JP" altLang="en-US" sz="700" dirty="0">
                    <a:latin typeface="Zen Kaku Gothic New" pitchFamily="2" charset="-128"/>
                    <a:ea typeface="Zen Kaku Gothic New" pitchFamily="2" charset="-128"/>
                  </a:rPr>
                  <a:t>～２０代</a:t>
                </a:r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A2EFC9F7-C958-47A9-B846-C8EB3AF89A71}"/>
                  </a:ext>
                </a:extLst>
              </p:cNvPr>
              <p:cNvSpPr/>
              <p:nvPr/>
            </p:nvSpPr>
            <p:spPr bwMode="auto">
              <a:xfrm>
                <a:off x="2360712" y="2744824"/>
                <a:ext cx="216024" cy="900000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vert="wordArtVertRtl" wrap="none" rtlCol="0" anchor="ctr"/>
              <a:lstStyle/>
              <a:p>
                <a:pPr algn="ctr"/>
                <a:r>
                  <a:rPr kumimoji="0" lang="en-US" altLang="ja-JP" sz="700" dirty="0">
                    <a:latin typeface="Zen Kaku Gothic New" pitchFamily="2" charset="-128"/>
                    <a:ea typeface="Zen Kaku Gothic New" pitchFamily="2" charset="-128"/>
                  </a:rPr>
                  <a:t>30</a:t>
                </a:r>
                <a:r>
                  <a:rPr kumimoji="0" lang="ja-JP" altLang="en-US" sz="700" dirty="0">
                    <a:latin typeface="Zen Kaku Gothic New" pitchFamily="2" charset="-128"/>
                    <a:ea typeface="Zen Kaku Gothic New" pitchFamily="2" charset="-128"/>
                  </a:rPr>
                  <a:t>～</a:t>
                </a:r>
                <a:r>
                  <a:rPr kumimoji="0" lang="en-US" altLang="ja-JP" sz="700" dirty="0">
                    <a:latin typeface="Zen Kaku Gothic New" pitchFamily="2" charset="-128"/>
                    <a:ea typeface="Zen Kaku Gothic New" pitchFamily="2" charset="-128"/>
                  </a:rPr>
                  <a:t>5</a:t>
                </a:r>
                <a:r>
                  <a:rPr kumimoji="0" lang="ja-JP" altLang="en-US" sz="700" dirty="0">
                    <a:latin typeface="Zen Kaku Gothic New" pitchFamily="2" charset="-128"/>
                    <a:ea typeface="Zen Kaku Gothic New" pitchFamily="2" charset="-128"/>
                  </a:rPr>
                  <a:t>０代</a:t>
                </a:r>
              </a:p>
            </p:txBody>
          </p:sp>
          <p:sp>
            <p:nvSpPr>
              <p:cNvPr id="45" name="正方形/長方形 44">
                <a:extLst>
                  <a:ext uri="{FF2B5EF4-FFF2-40B4-BE49-F238E27FC236}">
                    <a16:creationId xmlns:a16="http://schemas.microsoft.com/office/drawing/2014/main" id="{99FD003E-F378-4488-81D9-123609473E63}"/>
                  </a:ext>
                </a:extLst>
              </p:cNvPr>
              <p:cNvSpPr/>
              <p:nvPr/>
            </p:nvSpPr>
            <p:spPr bwMode="auto">
              <a:xfrm>
                <a:off x="2360712" y="3644823"/>
                <a:ext cx="216024" cy="900000"/>
              </a:xfrm>
              <a:prstGeom prst="rect">
                <a:avLst/>
              </a:prstGeom>
              <a:noFill/>
              <a:ln w="3175">
                <a:solidFill>
                  <a:schemeClr val="tx1">
                    <a:lumMod val="50000"/>
                    <a:lumOff val="50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vert="wordArtVertRtl" wrap="none" rtlCol="0" anchor="ctr"/>
              <a:lstStyle/>
              <a:p>
                <a:pPr algn="ctr"/>
                <a:r>
                  <a:rPr kumimoji="0" lang="en-US" altLang="ja-JP" sz="700" dirty="0">
                    <a:latin typeface="Zen Kaku Gothic New" pitchFamily="2" charset="-128"/>
                    <a:ea typeface="Zen Kaku Gothic New" pitchFamily="2" charset="-128"/>
                  </a:rPr>
                  <a:t>60</a:t>
                </a:r>
                <a:r>
                  <a:rPr kumimoji="0" lang="ja-JP" altLang="en-US" sz="700" dirty="0">
                    <a:latin typeface="Zen Kaku Gothic New" pitchFamily="2" charset="-128"/>
                    <a:ea typeface="Zen Kaku Gothic New" pitchFamily="2" charset="-128"/>
                  </a:rPr>
                  <a:t>代～</a:t>
                </a:r>
              </a:p>
            </p:txBody>
          </p:sp>
        </p:grpSp>
        <p:graphicFrame>
          <p:nvGraphicFramePr>
            <p:cNvPr id="46" name="グラフ 45">
              <a:extLst>
                <a:ext uri="{FF2B5EF4-FFF2-40B4-BE49-F238E27FC236}">
                  <a16:creationId xmlns:a16="http://schemas.microsoft.com/office/drawing/2014/main" id="{5EEEF4FB-F352-45D8-B57D-52C45921D4EA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04015328"/>
                </p:ext>
              </p:extLst>
            </p:nvPr>
          </p:nvGraphicFramePr>
          <p:xfrm>
            <a:off x="2576736" y="2092486"/>
            <a:ext cx="2700000" cy="9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868AF83C-4F7A-41F4-B1BB-AD5DD5B7DB04}"/>
                </a:ext>
              </a:extLst>
            </p:cNvPr>
            <p:cNvSpPr txBox="1"/>
            <p:nvPr/>
          </p:nvSpPr>
          <p:spPr>
            <a:xfrm>
              <a:off x="2720752" y="2148825"/>
              <a:ext cx="453970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700" dirty="0">
                  <a:latin typeface="Zen Kaku Gothic New" pitchFamily="2" charset="-128"/>
                  <a:ea typeface="Zen Kaku Gothic New" pitchFamily="2" charset="-128"/>
                  <a:cs typeface="Meiryo UI" panose="020B0604030504040204" pitchFamily="50" charset="-128"/>
                </a:rPr>
                <a:t>（人）</a:t>
              </a:r>
            </a:p>
          </p:txBody>
        </p:sp>
        <p:graphicFrame>
          <p:nvGraphicFramePr>
            <p:cNvPr id="48" name="グラフ 47">
              <a:extLst>
                <a:ext uri="{FF2B5EF4-FFF2-40B4-BE49-F238E27FC236}">
                  <a16:creationId xmlns:a16="http://schemas.microsoft.com/office/drawing/2014/main" id="{937FD793-39A1-4756-A317-DBB4B36D4927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942819380"/>
                </p:ext>
              </p:extLst>
            </p:nvPr>
          </p:nvGraphicFramePr>
          <p:xfrm>
            <a:off x="2576736" y="2992487"/>
            <a:ext cx="2700000" cy="90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50" name="グラフ 49">
              <a:extLst>
                <a:ext uri="{FF2B5EF4-FFF2-40B4-BE49-F238E27FC236}">
                  <a16:creationId xmlns:a16="http://schemas.microsoft.com/office/drawing/2014/main" id="{BE7A6C92-6BF9-433B-B8E3-E5318F17839E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18605294"/>
                </p:ext>
              </p:extLst>
            </p:nvPr>
          </p:nvGraphicFramePr>
          <p:xfrm>
            <a:off x="2576736" y="3892486"/>
            <a:ext cx="2700000" cy="1152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9A0C805-74C8-4DBD-81AB-418C6999C099}"/>
              </a:ext>
            </a:extLst>
          </p:cNvPr>
          <p:cNvSpPr txBox="1"/>
          <p:nvPr/>
        </p:nvSpPr>
        <p:spPr>
          <a:xfrm>
            <a:off x="885220" y="589843"/>
            <a:ext cx="81355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b="1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【</a:t>
            </a:r>
            <a:r>
              <a:rPr kumimoji="1" lang="ja-JP" altLang="en-US" sz="2000" b="1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第</a:t>
            </a:r>
            <a:r>
              <a:rPr kumimoji="1" lang="en-US" altLang="ja-JP" sz="2000" b="1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122-1-7】 </a:t>
            </a:r>
            <a:r>
              <a:rPr kumimoji="1" lang="ja-JP" altLang="en-US" sz="2000" b="1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世代別検索人数の推移</a:t>
            </a:r>
            <a:endParaRPr kumimoji="1" lang="en-US" altLang="ja-JP" sz="2000" b="1" dirty="0">
              <a:latin typeface="Zen Kaku Gothic New" pitchFamily="2" charset="-128"/>
              <a:ea typeface="Zen Kaku Gothic New" pitchFamily="2" charset="-128"/>
              <a:cs typeface="Meiryo UI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latin typeface="Zen Kaku Gothic New" pitchFamily="2" charset="-128"/>
                <a:ea typeface="Zen Kaku Gothic New" pitchFamily="2" charset="-128"/>
                <a:cs typeface="Meiryo UI" panose="020B0604030504040204" pitchFamily="50" charset="-128"/>
              </a:rPr>
              <a:t>（エネルギー安全保障＋エネルギーレジリエンス）（１万人あたり）</a:t>
            </a: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C70C3418-A310-4883-AC13-626D74A2EC21}" vid="{B7DBB73A-4EAD-4CDD-9417-4DB873CA40B4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214</TotalTime>
  <Words>42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Zen Kaku Gothic New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仲谷　一宏</dc:creator>
  <cp:lastModifiedBy>仲谷　一宏</cp:lastModifiedBy>
  <cp:revision>5</cp:revision>
  <dcterms:created xsi:type="dcterms:W3CDTF">2022-03-31T09:51:03Z</dcterms:created>
  <dcterms:modified xsi:type="dcterms:W3CDTF">2022-05-12T07:35:36Z</dcterms:modified>
</cp:coreProperties>
</file>