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179" y="1580050"/>
            <a:ext cx="5711642" cy="369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813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YH</cp:lastModifiedBy>
  <cp:revision>2</cp:revision>
  <dcterms:created xsi:type="dcterms:W3CDTF">2022-07-19T05:46:28Z</dcterms:created>
  <dcterms:modified xsi:type="dcterms:W3CDTF">2022-07-19T05:48:28Z</dcterms:modified>
</cp:coreProperties>
</file>