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466" y="567826"/>
            <a:ext cx="8991600" cy="57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6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56</cp:revision>
  <dcterms:created xsi:type="dcterms:W3CDTF">2021-06-08T00:00:33Z</dcterms:created>
  <dcterms:modified xsi:type="dcterms:W3CDTF">2021-06-08T01:18:16Z</dcterms:modified>
</cp:coreProperties>
</file>