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9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238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68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8323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497694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88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5791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259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672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4386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8411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378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727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EF0F9-6F9F-43E2-B6A4-6D31B92DA69C}" type="datetimeFigureOut">
              <a:rPr kumimoji="1" lang="ja-JP" altLang="en-US" smtClean="0"/>
              <a:t>2021/6/8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2C444-77DC-4379-98F4-C354A94E48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303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466" y="567826"/>
            <a:ext cx="8991600" cy="572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60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70</TotalTime>
  <Words>0</Words>
  <Application>Microsoft Office PowerPoint</Application>
  <PresentationFormat>A4 210 x 297 mm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56</cp:revision>
  <dcterms:created xsi:type="dcterms:W3CDTF">2021-06-08T00:00:33Z</dcterms:created>
  <dcterms:modified xsi:type="dcterms:W3CDTF">2021-06-08T01:18:16Z</dcterms:modified>
</cp:coreProperties>
</file>