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09" r:id="rId2"/>
    <p:sldId id="310" r:id="rId3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387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686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32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97694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880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5791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593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6722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386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411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378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727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3039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26338"/>
            <a:ext cx="9906000" cy="5205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6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866" y="608370"/>
            <a:ext cx="9440333" cy="573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9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</TotalTime>
  <Words>0</Words>
  <Application>Microsoft Office PowerPoint</Application>
  <PresentationFormat>A4 210 x 297 mm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ＭＳ Ｐゴシック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media05</cp:lastModifiedBy>
  <cp:revision>56</cp:revision>
  <dcterms:created xsi:type="dcterms:W3CDTF">2021-06-08T00:00:33Z</dcterms:created>
  <dcterms:modified xsi:type="dcterms:W3CDTF">2021-06-08T01:17:27Z</dcterms:modified>
</cp:coreProperties>
</file>