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09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387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6686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832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976946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880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5791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593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6722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386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8411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378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6727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3039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7521" y="1405467"/>
            <a:ext cx="4460389" cy="4060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6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media05</dc:creator>
  <cp:lastModifiedBy>media05</cp:lastModifiedBy>
  <cp:revision>55</cp:revision>
  <dcterms:created xsi:type="dcterms:W3CDTF">2021-06-08T00:00:33Z</dcterms:created>
  <dcterms:modified xsi:type="dcterms:W3CDTF">2021-06-08T01:12:20Z</dcterms:modified>
</cp:coreProperties>
</file>