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521" y="1405467"/>
            <a:ext cx="4460389" cy="406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55</cp:revision>
  <dcterms:created xsi:type="dcterms:W3CDTF">2021-06-08T00:00:33Z</dcterms:created>
  <dcterms:modified xsi:type="dcterms:W3CDTF">2021-06-08T01:12:20Z</dcterms:modified>
</cp:coreProperties>
</file>