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523081684641575"/>
          <c:y val="9.9354441335604393E-2"/>
          <c:w val="0.53272109636279108"/>
          <c:h val="0.62051542524699221"/>
        </c:manualLayout>
      </c:layout>
      <c:radarChart>
        <c:radarStyle val="marker"/>
        <c:varyColors val="0"/>
        <c:ser>
          <c:idx val="0"/>
          <c:order val="0"/>
          <c:tx>
            <c:strRef>
              <c:f>'系統安定性・変動性再エネ対策(➈～⑫の平均）'!$B$21</c:f>
              <c:strCache>
                <c:ptCount val="1"/>
                <c:pt idx="0">
                  <c:v>エネ白2021(2019年値を参照)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'系統安定性・変動性再エネ対策(➈～⑫の平均）'!$D$20:$J$20</c:f>
              <c:strCache>
                <c:ptCount val="7"/>
                <c:pt idx="0">
                  <c:v>日本</c:v>
                </c:pt>
                <c:pt idx="1">
                  <c:v>英国</c:v>
                </c:pt>
                <c:pt idx="2">
                  <c:v>ドイツ</c:v>
                </c:pt>
                <c:pt idx="3">
                  <c:v>フランス</c:v>
                </c:pt>
                <c:pt idx="4">
                  <c:v>韓国</c:v>
                </c:pt>
                <c:pt idx="5">
                  <c:v>米国</c:v>
                </c:pt>
                <c:pt idx="6">
                  <c:v>中国</c:v>
                </c:pt>
              </c:strCache>
            </c:strRef>
          </c:cat>
          <c:val>
            <c:numRef>
              <c:f>'系統安定性・変動性再エネ対策(➈～⑫の平均）'!$D$21:$J$21</c:f>
              <c:numCache>
                <c:formatCode>0.0</c:formatCode>
                <c:ptCount val="7"/>
                <c:pt idx="0">
                  <c:v>5.7465150716355069</c:v>
                </c:pt>
                <c:pt idx="1">
                  <c:v>6.2031915578706913</c:v>
                </c:pt>
                <c:pt idx="2">
                  <c:v>4.86017226688812</c:v>
                </c:pt>
                <c:pt idx="3">
                  <c:v>7.6350218514441215</c:v>
                </c:pt>
                <c:pt idx="4">
                  <c:v>3.1854652529262482</c:v>
                </c:pt>
                <c:pt idx="5">
                  <c:v>4.2737680249262562</c:v>
                </c:pt>
                <c:pt idx="6">
                  <c:v>6.0571963279184828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F7-4CB2-B186-931F9613A7F4}"/>
            </c:ext>
          </c:extLst>
        </c:ser>
        <c:ser>
          <c:idx val="1"/>
          <c:order val="1"/>
          <c:tx>
            <c:strRef>
              <c:f>'系統安定性・変動性再エネ対策(➈～⑫の平均）'!$B$23</c:f>
              <c:strCache>
                <c:ptCount val="1"/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'系統安定性・変動性再エネ対策(➈～⑫の平均）'!$D$23:$J$23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F7-4CB2-B186-931F9613A7F4}"/>
            </c:ext>
          </c:extLst>
        </c:ser>
        <c:ser>
          <c:idx val="2"/>
          <c:order val="2"/>
          <c:tx>
            <c:strRef>
              <c:f>'系統安定性・変動性再エネ対策(➈～⑫の平均）'!$B$25</c:f>
              <c:strCache>
                <c:ptCount val="1"/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'系統安定性・変動性再エネ対策(➈～⑫の平均）'!$D$25:$J$25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8F7-4CB2-B186-931F9613A7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0120640"/>
        <c:axId val="520123776"/>
      </c:radarChart>
      <c:catAx>
        <c:axId val="520120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20123776"/>
        <c:crosses val="autoZero"/>
        <c:auto val="1"/>
        <c:lblAlgn val="ctr"/>
        <c:lblOffset val="100"/>
        <c:noMultiLvlLbl val="0"/>
      </c:catAx>
      <c:valAx>
        <c:axId val="520123776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2012064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16822129053056037"/>
          <c:y val="0.74834591292658015"/>
          <c:w val="0.661596798898483"/>
          <c:h val="5.67690930515666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xmlns="" id="{3744CFF9-3174-47A2-B3AA-F941D3244E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735962"/>
              </p:ext>
            </p:extLst>
          </p:nvPr>
        </p:nvGraphicFramePr>
        <p:xfrm>
          <a:off x="2576736" y="1616472"/>
          <a:ext cx="4392488" cy="3637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52</cp:revision>
  <dcterms:created xsi:type="dcterms:W3CDTF">2021-06-08T00:00:33Z</dcterms:created>
  <dcterms:modified xsi:type="dcterms:W3CDTF">2021-06-08T00:59:58Z</dcterms:modified>
</cp:coreProperties>
</file>