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0101031977416817"/>
          <c:y val="0.11418357447461909"/>
          <c:w val="0.38086723124624006"/>
          <c:h val="0.57442297088855854"/>
        </c:manualLayout>
      </c:layout>
      <c:radarChart>
        <c:radarStyle val="marker"/>
        <c:varyColors val="0"/>
        <c:ser>
          <c:idx val="0"/>
          <c:order val="0"/>
          <c:tx>
            <c:strRef>
              <c:f>⑦エネルギー消費のGDP原単位!$B$21</c:f>
              <c:strCache>
                <c:ptCount val="1"/>
                <c:pt idx="0">
                  <c:v>エネ白2021（参照年：2018年）</c:v>
                </c:pt>
              </c:strCache>
            </c:strRef>
          </c:tx>
          <c:spPr>
            <a:ln w="19050" cap="rnd">
              <a:solidFill>
                <a:srgbClr val="FF0000">
                  <a:alpha val="70000"/>
                </a:srgb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⑦エネルギー消費のGDP原単位!$D$20:$J$20</c:f>
              <c:strCache>
                <c:ptCount val="7"/>
                <c:pt idx="0">
                  <c:v>日</c:v>
                </c:pt>
                <c:pt idx="1">
                  <c:v>英</c:v>
                </c:pt>
                <c:pt idx="2">
                  <c:v>独</c:v>
                </c:pt>
                <c:pt idx="3">
                  <c:v>仏</c:v>
                </c:pt>
                <c:pt idx="4">
                  <c:v>韓</c:v>
                </c:pt>
                <c:pt idx="5">
                  <c:v>米</c:v>
                </c:pt>
                <c:pt idx="6">
                  <c:v>中</c:v>
                </c:pt>
              </c:strCache>
            </c:strRef>
          </c:cat>
          <c:val>
            <c:numRef>
              <c:f>⑦エネルギー消費のGDP原単位!$D$21:$J$21</c:f>
              <c:numCache>
                <c:formatCode>0.0</c:formatCode>
                <c:ptCount val="7"/>
                <c:pt idx="0">
                  <c:v>7.4183395904053242</c:v>
                </c:pt>
                <c:pt idx="1">
                  <c:v>10</c:v>
                </c:pt>
                <c:pt idx="2">
                  <c:v>6.9803697592757121</c:v>
                </c:pt>
                <c:pt idx="3">
                  <c:v>7.7125695320899368</c:v>
                </c:pt>
                <c:pt idx="4">
                  <c:v>4.026723611958511</c:v>
                </c:pt>
                <c:pt idx="5">
                  <c:v>5.1421937574992604</c:v>
                </c:pt>
                <c:pt idx="6">
                  <c:v>3.0706741729865539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107-49BE-9CBE-EDD2A63ADA5A}"/>
            </c:ext>
          </c:extLst>
        </c:ser>
        <c:ser>
          <c:idx val="1"/>
          <c:order val="1"/>
          <c:tx>
            <c:strRef>
              <c:f>⑦エネルギー消費のGDP原単位!$B$23</c:f>
              <c:strCache>
                <c:ptCount val="1"/>
                <c:pt idx="0">
                  <c:v>エネ白2015（参照年：2013年（中国のみ2012年））</c:v>
                </c:pt>
              </c:strCache>
            </c:strRef>
          </c:tx>
          <c:spPr>
            <a:ln w="19050" cap="rnd">
              <a:solidFill>
                <a:schemeClr val="accent1">
                  <a:alpha val="30000"/>
                </a:scheme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⑦エネルギー消費のGDP原単位!$D$23:$J$23</c:f>
              <c:numCache>
                <c:formatCode>0.0</c:formatCode>
                <c:ptCount val="7"/>
                <c:pt idx="0">
                  <c:v>8.1999999999999993</c:v>
                </c:pt>
                <c:pt idx="1">
                  <c:v>10</c:v>
                </c:pt>
                <c:pt idx="2">
                  <c:v>7.7</c:v>
                </c:pt>
                <c:pt idx="3">
                  <c:v>7</c:v>
                </c:pt>
                <c:pt idx="4">
                  <c:v>3.3</c:v>
                </c:pt>
                <c:pt idx="5">
                  <c:v>5.2</c:v>
                </c:pt>
                <c:pt idx="6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107-49BE-9CBE-EDD2A63ADA5A}"/>
            </c:ext>
          </c:extLst>
        </c:ser>
        <c:ser>
          <c:idx val="2"/>
          <c:order val="2"/>
          <c:tx>
            <c:strRef>
              <c:f>⑦エネルギー消費のGDP原単位!$B$24</c:f>
              <c:strCache>
                <c:ptCount val="1"/>
                <c:pt idx="0">
                  <c:v>エネ白2010（参照年：2000-2007年平均）</c:v>
                </c:pt>
              </c:strCache>
            </c:strRef>
          </c:tx>
          <c:spPr>
            <a:ln w="19050" cap="rnd">
              <a:solidFill>
                <a:srgbClr val="7030A0">
                  <a:alpha val="30000"/>
                </a:srgb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val>
            <c:numRef>
              <c:f>⑦エネルギー消費のGDP原単位!$D$24:$J$24</c:f>
              <c:numCache>
                <c:formatCode>0.0</c:formatCode>
                <c:ptCount val="7"/>
                <c:pt idx="0">
                  <c:v>8.6999999999999993</c:v>
                </c:pt>
                <c:pt idx="1">
                  <c:v>10</c:v>
                </c:pt>
                <c:pt idx="2">
                  <c:v>8.1</c:v>
                </c:pt>
                <c:pt idx="3">
                  <c:v>7.9</c:v>
                </c:pt>
                <c:pt idx="4">
                  <c:v>3.9</c:v>
                </c:pt>
                <c:pt idx="5">
                  <c:v>5.4</c:v>
                </c:pt>
                <c:pt idx="6">
                  <c:v>1.4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107-49BE-9CBE-EDD2A63ADA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7831736"/>
        <c:axId val="517838400"/>
      </c:radarChart>
      <c:catAx>
        <c:axId val="5178317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17838400"/>
        <c:crosses val="autoZero"/>
        <c:auto val="1"/>
        <c:lblAlgn val="ctr"/>
        <c:lblOffset val="100"/>
        <c:noMultiLvlLbl val="0"/>
      </c:catAx>
      <c:valAx>
        <c:axId val="51783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.0_);[Red]\(#,##0.0\)" sourceLinked="0"/>
        <c:majorTickMark val="cross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1783173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7506761071775649"/>
          <c:y val="0.68914201162782596"/>
          <c:w val="0.52098810680734875"/>
          <c:h val="0.108759954493742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5193886" y="2179267"/>
            <a:ext cx="1638182" cy="2155027"/>
          </a:xfrm>
          <a:prstGeom prst="rect">
            <a:avLst/>
          </a:prstGeom>
          <a:noFill/>
          <a:ln>
            <a:solidFill>
              <a:sysClr val="windowText" lastClr="000000">
                <a:lumMod val="50000"/>
                <a:lumOff val="50000"/>
              </a:sysClr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中国がもともとエネルギー効率が悪く改善の余地が他の国に比べて大きいため、時間がたつにつれスコアが改善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英国でも産業部門（鉄鋼・化学・自動車）での省エネが進み高実績維持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xmlns="" id="{479DBBC0-21C3-40FB-A7D5-E57F3378BE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4757980"/>
              </p:ext>
            </p:extLst>
          </p:nvPr>
        </p:nvGraphicFramePr>
        <p:xfrm>
          <a:off x="1496616" y="2025378"/>
          <a:ext cx="5402250" cy="3581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613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ユーザー定義 1">
    <a:majorFont>
      <a:latin typeface="Calibri"/>
      <a:ea typeface="メイリオ"/>
      <a:cs typeface=""/>
    </a:majorFont>
    <a:minorFont>
      <a:latin typeface="Calibri"/>
      <a:ea typeface="メイリオ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45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49</cp:revision>
  <dcterms:created xsi:type="dcterms:W3CDTF">2021-06-08T00:00:33Z</dcterms:created>
  <dcterms:modified xsi:type="dcterms:W3CDTF">2021-06-08T00:58:14Z</dcterms:modified>
</cp:coreProperties>
</file>