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6471813214395"/>
          <c:y val="0.1671081002147779"/>
          <c:w val="0.40416176398121695"/>
          <c:h val="0.56388377679308799"/>
        </c:manualLayout>
      </c:layout>
      <c:radarChart>
        <c:radarStyle val="marker"/>
        <c:varyColors val="0"/>
        <c:ser>
          <c:idx val="0"/>
          <c:order val="0"/>
          <c:tx>
            <c:strRef>
              <c:f>'[Microsoft PowerPoint 内のグラフ]⑤チョークポイントリスク（更新版）'!$B$21</c:f>
              <c:strCache>
                <c:ptCount val="1"/>
                <c:pt idx="0">
                  <c:v>エネ白2021（参照年：2018年）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'[Microsoft PowerPoint 内のグラフ]⑤チョークポイントリスク（更新版）'!$D$20:$J$20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'[Microsoft PowerPoint 内のグラフ]⑤チョークポイントリスク（更新版）'!$D$21:$J$21</c:f>
              <c:numCache>
                <c:formatCode>0.0</c:formatCode>
                <c:ptCount val="7"/>
                <c:pt idx="0">
                  <c:v>0.6159076690063745</c:v>
                </c:pt>
                <c:pt idx="1">
                  <c:v>10</c:v>
                </c:pt>
                <c:pt idx="2">
                  <c:v>1.9907785284749402</c:v>
                </c:pt>
                <c:pt idx="3">
                  <c:v>1.7694838261470702</c:v>
                </c:pt>
                <c:pt idx="4">
                  <c:v>0.64742045886821731</c:v>
                </c:pt>
                <c:pt idx="5">
                  <c:v>3.7859376267191598</c:v>
                </c:pt>
                <c:pt idx="6">
                  <c:v>0.7340629920274977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60-4F25-9A58-8E2AA31D2C8F}"/>
            </c:ext>
          </c:extLst>
        </c:ser>
        <c:ser>
          <c:idx val="1"/>
          <c:order val="1"/>
          <c:tx>
            <c:strRef>
              <c:f>'[Microsoft PowerPoint 内のグラフ]⑤チョークポイントリスク（更新版）'!$B$23</c:f>
              <c:strCache>
                <c:ptCount val="1"/>
                <c:pt idx="0">
                  <c:v>エネ白2015（参照年：2013年）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'[Microsoft PowerPoint 内のグラフ]⑤チョークポイントリスク（更新版）'!$D$23:$J$23</c:f>
              <c:numCache>
                <c:formatCode>0.0</c:formatCode>
                <c:ptCount val="7"/>
                <c:pt idx="0">
                  <c:v>0.50861734366524958</c:v>
                </c:pt>
                <c:pt idx="1">
                  <c:v>10</c:v>
                </c:pt>
                <c:pt idx="2">
                  <c:v>1.4598325451619276</c:v>
                </c:pt>
                <c:pt idx="3">
                  <c:v>1.301015026001306</c:v>
                </c:pt>
                <c:pt idx="4">
                  <c:v>0.48468827662283576</c:v>
                </c:pt>
                <c:pt idx="5">
                  <c:v>2.0052647843676774</c:v>
                </c:pt>
                <c:pt idx="6">
                  <c:v>0.56977422114857446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60-4F25-9A58-8E2AA31D2C8F}"/>
            </c:ext>
          </c:extLst>
        </c:ser>
        <c:ser>
          <c:idx val="2"/>
          <c:order val="2"/>
          <c:tx>
            <c:strRef>
              <c:f>'[Microsoft PowerPoint 内のグラフ]⑤チョークポイントリスク（更新版）'!$B$25</c:f>
              <c:strCache>
                <c:ptCount val="1"/>
                <c:pt idx="0">
                  <c:v>エネ白2010（参照年：2000-2008年平均）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'[Microsoft PowerPoint 内のグラフ]⑤チョークポイントリスク（更新版）'!$D$25:$J$25</c:f>
              <c:numCache>
                <c:formatCode>0.0</c:formatCode>
                <c:ptCount val="7"/>
                <c:pt idx="0">
                  <c:v>0.7154644656292054</c:v>
                </c:pt>
                <c:pt idx="1">
                  <c:v>10</c:v>
                </c:pt>
                <c:pt idx="2">
                  <c:v>2.8183725053067969</c:v>
                </c:pt>
                <c:pt idx="3">
                  <c:v>1.7654463663464721</c:v>
                </c:pt>
                <c:pt idx="4">
                  <c:v>0.77515937005669333</c:v>
                </c:pt>
                <c:pt idx="5">
                  <c:v>2.6274910251220085</c:v>
                </c:pt>
                <c:pt idx="6">
                  <c:v>0.89018023326624951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60-4F25-9A58-8E2AA31D2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0128480"/>
        <c:axId val="520131224"/>
      </c:radarChart>
      <c:catAx>
        <c:axId val="52012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20131224"/>
        <c:crosses val="autoZero"/>
        <c:auto val="1"/>
        <c:lblAlgn val="ctr"/>
        <c:lblOffset val="100"/>
        <c:noMultiLvlLbl val="0"/>
      </c:catAx>
      <c:valAx>
        <c:axId val="52013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20128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711457280432805"/>
          <c:y val="0.72430455700836893"/>
          <c:w val="0.53860051015972643"/>
          <c:h val="0.108875762796891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5460697" y="1836253"/>
            <a:ext cx="1552808" cy="1956318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英国のスコアが高い為、分かりにくいが、日本、韓国、中国のスコアは改善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rPr>
              <a:t>チョークポイントを複数通るイラクからの輸入増加の為、ドイツのポイントが悪化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xmlns="" id="{0EE7E97E-4EF7-4E50-9603-C677C88014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082"/>
              </p:ext>
            </p:extLst>
          </p:nvPr>
        </p:nvGraphicFramePr>
        <p:xfrm>
          <a:off x="2144688" y="1528476"/>
          <a:ext cx="4992162" cy="357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36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47</cp:revision>
  <dcterms:created xsi:type="dcterms:W3CDTF">2021-06-08T00:00:33Z</dcterms:created>
  <dcterms:modified xsi:type="dcterms:W3CDTF">2021-06-08T00:57:14Z</dcterms:modified>
</cp:coreProperties>
</file>