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25" y="1914525"/>
            <a:ext cx="4603750" cy="3028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744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42</cp:revision>
  <dcterms:created xsi:type="dcterms:W3CDTF">2021-06-08T00:00:33Z</dcterms:created>
  <dcterms:modified xsi:type="dcterms:W3CDTF">2021-06-08T00:53:56Z</dcterms:modified>
</cp:coreProperties>
</file>