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858"/>
            <a:ext cx="9906000" cy="581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media02</cp:lastModifiedBy>
  <cp:revision>41</cp:revision>
  <dcterms:created xsi:type="dcterms:W3CDTF">2021-06-08T00:00:33Z</dcterms:created>
  <dcterms:modified xsi:type="dcterms:W3CDTF">2021-06-09T02:49:26Z</dcterms:modified>
</cp:coreProperties>
</file>