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7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84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238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668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832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97694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1880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5791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9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722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4386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8411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0378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72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EF0F9-6F9F-43E2-B6A4-6D31B92DA69C}" type="datetimeFigureOut">
              <a:rPr kumimoji="1" lang="ja-JP" altLang="en-US" smtClean="0"/>
              <a:t>2021/6/9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C444-77DC-4379-98F4-C354A94E48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3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9858"/>
            <a:ext cx="9906000" cy="581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2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media02</cp:lastModifiedBy>
  <cp:revision>41</cp:revision>
  <dcterms:created xsi:type="dcterms:W3CDTF">2021-06-08T00:00:33Z</dcterms:created>
  <dcterms:modified xsi:type="dcterms:W3CDTF">2021-06-09T02:49:26Z</dcterms:modified>
</cp:coreProperties>
</file>