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5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2207;&#21512;&#25919;&#31574;&#35506;00\04_&#35519;&#26619;&#24195;&#22577;&#23460;\02_&#12456;&#12493;&#12523;&#12462;&#12540;&#30333;&#26360;\R2&#12456;&#12493;&#12523;&#12462;&#12540;&#30333;&#26360;&#65288;&#12456;&#12493;&#30333;2021&#65289;\04_&#27010;&#35201;PPT\&#21442;&#32771;&#36039;&#26009;\&#12304;ETP&#12305;&#38651;&#21270;&#29575;&#12464;&#12521;&#1250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FBE3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30-4172-9213-A1CBF87F94C0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30-4172-9213-A1CBF87F94C0}"/>
              </c:ext>
            </c:extLst>
          </c:dPt>
          <c:dLbls>
            <c:dLbl>
              <c:idx val="0"/>
              <c:layout>
                <c:manualLayout>
                  <c:x val="8.07750658064341E-3"/>
                  <c:y val="1.24509803921569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30-4172-9213-A1CBF87F94C0}"/>
                </c:ext>
                <c:ext xmlns:c15="http://schemas.microsoft.com/office/drawing/2012/chart" uri="{CE6537A1-D6FC-4f65-9D91-7224C49458BB}">
                  <c15:layout>
                    <c:manualLayout>
                      <c:w val="0.11017574388407211"/>
                      <c:h val="0.1498683006535947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Sheet1!$B$3:$B$4</c:f>
              <c:strCache>
                <c:ptCount val="2"/>
                <c:pt idx="0">
                  <c:v>電化率</c:v>
                </c:pt>
                <c:pt idx="1">
                  <c:v>電力以外での消費分の割合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0.47</c:v>
                </c:pt>
                <c:pt idx="1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C30-4172-9213-A1CBF87F9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50276115656504"/>
          <c:y val="0.80243562091503273"/>
          <c:w val="0.75699426568160544"/>
          <c:h val="9.795653594771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1460613" y="1281832"/>
            <a:ext cx="6840760" cy="4026746"/>
            <a:chOff x="1471085" y="822378"/>
            <a:chExt cx="6840760" cy="402674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471085" y="822378"/>
              <a:ext cx="6840760" cy="3866422"/>
              <a:chOff x="1471085" y="1463533"/>
              <a:chExt cx="6840760" cy="3866422"/>
            </a:xfrm>
          </p:grpSpPr>
          <p:graphicFrame>
            <p:nvGraphicFramePr>
              <p:cNvPr id="10" name="グラフ 9"/>
              <p:cNvGraphicFramePr>
                <a:graphicFrameLocks/>
              </p:cNvGraphicFramePr>
              <p:nvPr>
                <p:extLst/>
              </p:nvPr>
            </p:nvGraphicFramePr>
            <p:xfrm>
              <a:off x="1471085" y="1463533"/>
              <a:ext cx="6840760" cy="386642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1" name="テキスト ボックス 10"/>
              <p:cNvSpPr txBox="1"/>
              <p:nvPr/>
            </p:nvSpPr>
            <p:spPr>
              <a:xfrm>
                <a:off x="4230066" y="2938477"/>
                <a:ext cx="13227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電化率</a:t>
                </a:r>
                <a:endParaRPr kumimoji="1"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16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kumimoji="1"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ネットゼロ時</a:t>
                </a:r>
                <a:r>
                  <a:rPr kumimoji="1" lang="en-US" altLang="ja-JP" sz="16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endPara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9" name="テキスト ボックス 8"/>
            <p:cNvSpPr txBox="1"/>
            <p:nvPr/>
          </p:nvSpPr>
          <p:spPr>
            <a:xfrm>
              <a:off x="2288704" y="4387459"/>
              <a:ext cx="4883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（注）グラフは</a:t>
              </a:r>
              <a:r>
                <a:rPr kumimoji="1" lang="en-US" altLang="ja-JP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IEA</a:t>
              </a:r>
              <a:r>
                <a:rPr kumimoji="1" lang="ja-JP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kumimoji="1" lang="en-US" altLang="ja-JP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World Energy Outlook 2020</a:t>
              </a:r>
              <a:r>
                <a:rPr kumimoji="1" lang="ja-JP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　</a:t>
              </a:r>
              <a:r>
                <a:rPr kumimoji="1" lang="en-US" altLang="ja-JP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SDS</a:t>
              </a:r>
              <a:r>
                <a:rPr kumimoji="1" lang="ja-JP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シナリオベース</a:t>
              </a:r>
              <a:endParaRPr kumimoji="1"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（注）電化率＝最終エネルギー消費に占める電力消費の割合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65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18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38</cp:revision>
  <dcterms:created xsi:type="dcterms:W3CDTF">2021-06-08T00:00:33Z</dcterms:created>
  <dcterms:modified xsi:type="dcterms:W3CDTF">2021-06-08T00:50:54Z</dcterms:modified>
</cp:coreProperties>
</file>