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Electricity-related incidents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Sheet1!$C$2:$P$2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Sheet1!$C$3:$P$3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8</c:v>
                </c:pt>
                <c:pt idx="12">
                  <c:v>10</c:v>
                </c:pt>
                <c:pt idx="1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C7-4294-9744-ACF5811E187F}"/>
            </c:ext>
          </c:extLst>
        </c:ser>
        <c:ser>
          <c:idx val="1"/>
          <c:order val="1"/>
          <c:tx>
            <c:strRef>
              <c:f>Sheet1!$B$4</c:f>
              <c:strCache>
                <c:ptCount val="1"/>
                <c:pt idx="0">
                  <c:v>Other significant incidents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numRef>
              <c:f>Sheet1!$C$2:$P$2</c:f>
              <c:numCache>
                <c:formatCode>General</c:formatCode>
                <c:ptCount val="1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</c:numCache>
            </c:numRef>
          </c:cat>
          <c:val>
            <c:numRef>
              <c:f>Sheet1!$C$4:$P$4</c:f>
              <c:numCache>
                <c:formatCode>General</c:formatCode>
                <c:ptCount val="14"/>
                <c:pt idx="0">
                  <c:v>5</c:v>
                </c:pt>
                <c:pt idx="1">
                  <c:v>12</c:v>
                </c:pt>
                <c:pt idx="2">
                  <c:v>16</c:v>
                </c:pt>
                <c:pt idx="3">
                  <c:v>20</c:v>
                </c:pt>
                <c:pt idx="4">
                  <c:v>20</c:v>
                </c:pt>
                <c:pt idx="5">
                  <c:v>24</c:v>
                </c:pt>
                <c:pt idx="6">
                  <c:v>21</c:v>
                </c:pt>
                <c:pt idx="7">
                  <c:v>29</c:v>
                </c:pt>
                <c:pt idx="8">
                  <c:v>24</c:v>
                </c:pt>
                <c:pt idx="9">
                  <c:v>31</c:v>
                </c:pt>
                <c:pt idx="10">
                  <c:v>37</c:v>
                </c:pt>
                <c:pt idx="11">
                  <c:v>58</c:v>
                </c:pt>
                <c:pt idx="12">
                  <c:v>94</c:v>
                </c:pt>
                <c:pt idx="13">
                  <c:v>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EC7-4294-9744-ACF5811E1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60486440"/>
        <c:axId val="760491928"/>
      </c:barChart>
      <c:catAx>
        <c:axId val="760486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0491928"/>
        <c:crosses val="autoZero"/>
        <c:auto val="1"/>
        <c:lblAlgn val="ctr"/>
        <c:lblOffset val="100"/>
        <c:noMultiLvlLbl val="0"/>
      </c:catAx>
      <c:valAx>
        <c:axId val="760491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760486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31954248751796"/>
          <c:y val="7.5076421705729382E-2"/>
          <c:w val="0.53814794767817398"/>
          <c:h val="6.74687649738425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4719697"/>
              </p:ext>
            </p:extLst>
          </p:nvPr>
        </p:nvGraphicFramePr>
        <p:xfrm>
          <a:off x="211539" y="1389561"/>
          <a:ext cx="9555324" cy="4332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61707" y="1142091"/>
            <a:ext cx="7523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Incidents</a:t>
            </a:r>
            <a:endParaRPr lang="ja-JP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15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ユーザー定義 1">
    <a:majorFont>
      <a:latin typeface="Calibri"/>
      <a:ea typeface="メイリオ"/>
      <a:cs typeface=""/>
    </a:majorFont>
    <a:minorFont>
      <a:latin typeface="Calibri"/>
      <a:ea typeface="メイリオ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36</cp:revision>
  <dcterms:created xsi:type="dcterms:W3CDTF">2021-06-08T00:00:33Z</dcterms:created>
  <dcterms:modified xsi:type="dcterms:W3CDTF">2021-06-08T00:49:30Z</dcterms:modified>
</cp:coreProperties>
</file>