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2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616" y="2569344"/>
            <a:ext cx="3234690" cy="1590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845" y="2421330"/>
            <a:ext cx="3191510" cy="16217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797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35</cp:revision>
  <dcterms:created xsi:type="dcterms:W3CDTF">2021-06-08T00:00:33Z</dcterms:created>
  <dcterms:modified xsi:type="dcterms:W3CDTF">2021-06-08T00:48:46Z</dcterms:modified>
</cp:coreProperties>
</file>