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1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995" y="1219457"/>
            <a:ext cx="6726010" cy="439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4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34</cp:revision>
  <dcterms:created xsi:type="dcterms:W3CDTF">2021-06-08T00:00:33Z</dcterms:created>
  <dcterms:modified xsi:type="dcterms:W3CDTF">2021-06-08T00:48:17Z</dcterms:modified>
</cp:coreProperties>
</file>