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3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8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3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769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88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9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59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72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41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37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72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03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784" y="2129160"/>
            <a:ext cx="4138399" cy="20066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03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media05</dc:creator>
  <cp:lastModifiedBy>media05</cp:lastModifiedBy>
  <cp:revision>33</cp:revision>
  <dcterms:created xsi:type="dcterms:W3CDTF">2021-06-08T00:00:33Z</dcterms:created>
  <dcterms:modified xsi:type="dcterms:W3CDTF">2021-06-08T00:47:38Z</dcterms:modified>
</cp:coreProperties>
</file>