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38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68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3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6CFB-7E9F-4517-9C6C-7920C3455632}" type="datetime1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9769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88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79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59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72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38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41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37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72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03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60131" t="47245" b="5510"/>
          <a:stretch/>
        </p:blipFill>
        <p:spPr>
          <a:xfrm>
            <a:off x="3198942" y="2387518"/>
            <a:ext cx="340042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ＭＳ Ｐゴシック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media05</dc:creator>
  <cp:lastModifiedBy>media05</cp:lastModifiedBy>
  <cp:revision>32</cp:revision>
  <dcterms:created xsi:type="dcterms:W3CDTF">2021-06-08T00:00:33Z</dcterms:created>
  <dcterms:modified xsi:type="dcterms:W3CDTF">2021-06-08T00:47:06Z</dcterms:modified>
</cp:coreProperties>
</file>