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8" r:id="rId2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1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38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68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32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準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6CFB-7E9F-4517-9C6C-7920C3455632}" type="datetime1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00471" y="188640"/>
            <a:ext cx="9505503" cy="461665"/>
          </a:xfrm>
        </p:spPr>
        <p:txBody>
          <a:bodyPr wrap="square">
            <a:spAutoFit/>
          </a:bodyPr>
          <a:lstStyle>
            <a:lvl1pPr algn="l">
              <a:defRPr lang="ja-JP" altLang="en-US" sz="24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8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200794" y="6309320"/>
            <a:ext cx="9396722" cy="161583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（資料）●●</a:t>
            </a:r>
            <a:endParaRPr kumimoji="1" lang="ja-JP" altLang="en-US" dirty="0"/>
          </a:p>
        </p:txBody>
      </p:sp>
      <p:sp>
        <p:nvSpPr>
          <p:cNvPr id="9" name="テキスト プレースホルダー 9"/>
          <p:cNvSpPr>
            <a:spLocks noGrp="1"/>
          </p:cNvSpPr>
          <p:nvPr>
            <p:ph type="body" sz="quarter" idx="14" hasCustomPrompt="1"/>
          </p:nvPr>
        </p:nvSpPr>
        <p:spPr>
          <a:xfrm>
            <a:off x="200794" y="3104964"/>
            <a:ext cx="1853071" cy="307777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20pt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5" hasCustomPrompt="1"/>
          </p:nvPr>
        </p:nvSpPr>
        <p:spPr>
          <a:xfrm>
            <a:off x="200472" y="3769295"/>
            <a:ext cx="1298432" cy="215444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14pt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1" name="テキスト プレースホルダー 9"/>
          <p:cNvSpPr>
            <a:spLocks noGrp="1"/>
          </p:cNvSpPr>
          <p:nvPr>
            <p:ph type="body" sz="quarter" idx="16" hasCustomPrompt="1"/>
          </p:nvPr>
        </p:nvSpPr>
        <p:spPr>
          <a:xfrm>
            <a:off x="200472" y="4365104"/>
            <a:ext cx="1102866" cy="161583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10.5pt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200025" y="764704"/>
            <a:ext cx="9505950" cy="525886"/>
          </a:xfrm>
          <a:solidFill>
            <a:srgbClr val="99D6EC"/>
          </a:solidFill>
          <a:ln>
            <a:noFill/>
          </a:ln>
        </p:spPr>
        <p:txBody>
          <a:bodyPr vert="horz" wrap="square" lIns="216000" tIns="108000" rIns="216000" bIns="108000" rtlCol="0" anchor="t" anchorCtr="0">
            <a:spAutoFit/>
          </a:bodyPr>
          <a:lstStyle>
            <a:lvl1pPr>
              <a:def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257175" lvl="0" indent="-257175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kumimoji="1"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97694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1880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579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59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722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438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8411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0378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6727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303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60131" b="51750"/>
          <a:stretch/>
        </p:blipFill>
        <p:spPr>
          <a:xfrm>
            <a:off x="3008784" y="2298245"/>
            <a:ext cx="3400425" cy="198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0</Words>
  <Application>Microsoft Office PowerPoint</Application>
  <PresentationFormat>A4 210 x 297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ＭＳ Ｐゴシック</vt:lpstr>
      <vt:lpstr>Arial</vt:lpstr>
      <vt:lpstr>Calibri</vt:lpstr>
      <vt:lpstr>Calibri Light</vt:lpstr>
      <vt:lpstr>Wingdings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media05</dc:creator>
  <cp:lastModifiedBy>media05</cp:lastModifiedBy>
  <cp:revision>31</cp:revision>
  <dcterms:created xsi:type="dcterms:W3CDTF">2021-06-08T00:00:33Z</dcterms:created>
  <dcterms:modified xsi:type="dcterms:W3CDTF">2021-06-08T00:46:33Z</dcterms:modified>
</cp:coreProperties>
</file>