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38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6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6CFB-7E9F-4517-9C6C-7920C3455632}" type="datetime1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9769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8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579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9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72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38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41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03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2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F0F9-6F9F-43E2-B6A4-6D31B92DA69C}" type="datetimeFigureOut">
              <a:rPr kumimoji="1" lang="ja-JP" altLang="en-US" smtClean="0"/>
              <a:t>2021/6/8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C444-77DC-4379-98F4-C354A94E48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3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r="42560" b="4767"/>
          <a:stretch/>
        </p:blipFill>
        <p:spPr>
          <a:xfrm>
            <a:off x="2496703" y="1445595"/>
            <a:ext cx="4912594" cy="39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ＭＳ Ｐゴシック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media05</dc:creator>
  <cp:lastModifiedBy>media05</cp:lastModifiedBy>
  <cp:revision>30</cp:revision>
  <dcterms:created xsi:type="dcterms:W3CDTF">2021-06-08T00:00:33Z</dcterms:created>
  <dcterms:modified xsi:type="dcterms:W3CDTF">2021-06-08T00:46:06Z</dcterms:modified>
</cp:coreProperties>
</file>