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4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495399" y="1862667"/>
            <a:ext cx="4807511" cy="260646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4213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27</cp:revision>
  <dcterms:created xsi:type="dcterms:W3CDTF">2021-06-08T00:00:33Z</dcterms:created>
  <dcterms:modified xsi:type="dcterms:W3CDTF">2021-06-08T00:43:04Z</dcterms:modified>
</cp:coreProperties>
</file>