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3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96113" y="5628218"/>
            <a:ext cx="222885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82008" y="3413901"/>
            <a:ext cx="3537363" cy="1660816"/>
          </a:xfrm>
          <a:prstGeom prst="roundRect">
            <a:avLst>
              <a:gd name="adj" fmla="val 839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9388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UAE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（アブダビ首長国）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原油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○我が国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の石油権益を維持・拡大するため、広範な分野で協力を実施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○アブダビの油田には、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我が国自主開発権益が最も多く集中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 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2015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我が国企業が巨大な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陸上油田の権益を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新たに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獲得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0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2018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月、主要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海上油田の権益を再獲得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080792" y="951853"/>
            <a:ext cx="6440405" cy="4089273"/>
            <a:chOff x="3870006" y="1094123"/>
            <a:chExt cx="5685758" cy="3437850"/>
          </a:xfrm>
        </p:grpSpPr>
        <p:pic>
          <p:nvPicPr>
            <p:cNvPr id="10" name="Picture 2" descr="R:\【省内共有】職員共有ファイル限定（担当者・所属を記載のこと）\テンプレート共有システム\ppt用素材\世界地図\アウトライン_世界地図.png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870006" y="1094123"/>
              <a:ext cx="5685758" cy="3437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5598599" y="2085779"/>
              <a:ext cx="1080120" cy="28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ロシア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731217" y="2343363"/>
              <a:ext cx="1080120" cy="28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米国</a:t>
              </a:r>
              <a:endPara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001802" y="3164383"/>
              <a:ext cx="936104" cy="28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UAE</a:t>
              </a:r>
              <a:endPara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5878368" y="3713680"/>
              <a:ext cx="936104" cy="28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豪州</a:t>
              </a:r>
            </a:p>
          </p:txBody>
        </p:sp>
      </p:grpSp>
      <p:sp>
        <p:nvSpPr>
          <p:cNvPr id="15" name="角丸四角形 14"/>
          <p:cNvSpPr/>
          <p:nvPr/>
        </p:nvSpPr>
        <p:spPr>
          <a:xfrm>
            <a:off x="52912" y="1203459"/>
            <a:ext cx="3217869" cy="2145479"/>
          </a:xfrm>
          <a:prstGeom prst="roundRect">
            <a:avLst>
              <a:gd name="adj" fmla="val 839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marR="0" lvl="1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ロシア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原油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天然ガス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1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○地理的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に近接しており、チョークポイントを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通過せず輸入が可能。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1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極東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東シベリア・北極圏に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石油・天然ガス開発へ日本企業が参画・関心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1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2016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12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月の日露首脳会談以降、日露の官民で合意した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多数の石油・天然ガス関連の</a:t>
            </a:r>
            <a:r>
              <a:rPr kumimoji="1" lang="ja-JP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プロジェクトは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着実に進展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7313" marR="0" lvl="1" indent="-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月、日本企業が参画する北極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LNG2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プロジェクトが最終投資決定。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2023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年生産開始予定。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5169024" y="4681086"/>
            <a:ext cx="4330380" cy="1393314"/>
          </a:xfrm>
          <a:prstGeom prst="roundRect">
            <a:avLst>
              <a:gd name="adj" fmla="val 10748"/>
            </a:avLst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3998" tIns="10800" rIns="53998" bIns="10800" anchor="ctr"/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米国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天然ガス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85709" marR="0" lvl="0" indent="-8570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○日本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企業参画の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プロジェクトが進行中。</a:t>
            </a:r>
          </a:p>
          <a:p>
            <a:pPr marL="85709" marR="0" lvl="0" indent="-8570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2016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年以降、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の輸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出を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開始。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5709" marR="0" lvl="0" indent="-8570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2017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月に、</a:t>
            </a:r>
            <a:r>
              <a:rPr kumimoji="1" lang="ja-JP" alt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シェールガス由来の</a:t>
            </a:r>
            <a:r>
              <a:rPr kumimoji="1" lang="en-US" altLang="ja-JP" sz="12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が初めて日本に</a:t>
            </a:r>
            <a:r>
              <a:rPr kumimoji="1" lang="ja-JP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輸入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（短期契約）。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5709" marR="0" lvl="0" indent="-8570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2018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月、</a:t>
            </a:r>
            <a:r>
              <a:rPr kumimoji="1" lang="ja-JP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日本として初めての長期契約に基づく米国シェールガス由来の</a:t>
            </a:r>
            <a:r>
              <a:rPr kumimoji="1" lang="en-US" altLang="ja-JP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の輸入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を開始。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円/楕円 42"/>
          <p:cNvSpPr/>
          <p:nvPr/>
        </p:nvSpPr>
        <p:spPr>
          <a:xfrm>
            <a:off x="6013331" y="3890097"/>
            <a:ext cx="147657" cy="1393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62843" y="5133020"/>
            <a:ext cx="5018933" cy="925147"/>
          </a:xfrm>
          <a:prstGeom prst="roundRect">
            <a:avLst>
              <a:gd name="adj" fmla="val 10748"/>
            </a:avLst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3998" tIns="10800" rIns="53998" bIns="10800" anchor="ctr"/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豪州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天然ガス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85725" marR="0" lvl="0" indent="-85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○日本企業参画の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プロジェクトが進行中。</a:t>
            </a:r>
          </a:p>
          <a:p>
            <a:pPr marL="85725" marR="0" lvl="0" indent="-85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○イクシス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プロジェクトは日本企業が主導する初の大型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プロジェクト。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2018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年に生産開始。</a:t>
            </a:r>
            <a:endParaRPr kumimoji="1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円/楕円 38"/>
          <p:cNvSpPr/>
          <p:nvPr/>
        </p:nvSpPr>
        <p:spPr>
          <a:xfrm>
            <a:off x="8193360" y="2698264"/>
            <a:ext cx="147657" cy="1393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円/楕円 39"/>
          <p:cNvSpPr/>
          <p:nvPr/>
        </p:nvSpPr>
        <p:spPr>
          <a:xfrm>
            <a:off x="4678433" y="3288760"/>
            <a:ext cx="147657" cy="139362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円/楕円 51"/>
          <p:cNvSpPr/>
          <p:nvPr/>
        </p:nvSpPr>
        <p:spPr>
          <a:xfrm>
            <a:off x="5884713" y="1998761"/>
            <a:ext cx="147657" cy="1393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円/楕円 52"/>
          <p:cNvSpPr/>
          <p:nvPr/>
        </p:nvSpPr>
        <p:spPr>
          <a:xfrm>
            <a:off x="5666466" y="1998761"/>
            <a:ext cx="147657" cy="139362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円/楕円 42"/>
          <p:cNvSpPr/>
          <p:nvPr/>
        </p:nvSpPr>
        <p:spPr>
          <a:xfrm>
            <a:off x="4464623" y="4095177"/>
            <a:ext cx="147657" cy="1393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円/楕円 42"/>
          <p:cNvSpPr/>
          <p:nvPr/>
        </p:nvSpPr>
        <p:spPr>
          <a:xfrm>
            <a:off x="5744246" y="3569013"/>
            <a:ext cx="147657" cy="1393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円/楕円 38"/>
          <p:cNvSpPr/>
          <p:nvPr/>
        </p:nvSpPr>
        <p:spPr>
          <a:xfrm>
            <a:off x="7520771" y="2298444"/>
            <a:ext cx="147657" cy="1393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5795184" y="1154090"/>
            <a:ext cx="3993076" cy="502660"/>
          </a:xfrm>
          <a:prstGeom prst="roundRect">
            <a:avLst>
              <a:gd name="adj" fmla="val 10748"/>
            </a:avLst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3998" tIns="10800" rIns="53998" bIns="10800" anchor="ctr"/>
          <a:lstStyle/>
          <a:p>
            <a:pPr marL="174625" marR="0" lvl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モザンビーク、東南アジア、カナダ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天然ガス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85709" marR="0" lvl="0" indent="-8570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○日本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企業参画の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LNG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プロジェクトが進行中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72287" y="4263690"/>
            <a:ext cx="1123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モザンビーク</a:t>
            </a:r>
            <a:endParaRPr kumimoji="1" lang="ja-JP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285295" y="3168862"/>
            <a:ext cx="1143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東南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</a:t>
            </a:r>
            <a:endParaRPr kumimoji="1" lang="ja-JP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657247" y="2319781"/>
            <a:ext cx="1060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カナダ</a:t>
            </a:r>
            <a:endParaRPr kumimoji="1" lang="ja-JP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8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308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26</cp:revision>
  <dcterms:created xsi:type="dcterms:W3CDTF">2021-06-08T00:00:33Z</dcterms:created>
  <dcterms:modified xsi:type="dcterms:W3CDTF">2021-06-08T00:42:24Z</dcterms:modified>
</cp:coreProperties>
</file>