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96113" y="5712885"/>
            <a:ext cx="222885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200794" y="5665853"/>
            <a:ext cx="9396722" cy="161583"/>
          </a:xfrm>
        </p:spPr>
        <p:txBody>
          <a:bodyPr/>
          <a:lstStyle/>
          <a:p>
            <a:r>
              <a:rPr lang="ja-JP" altLang="en-US" dirty="0"/>
              <a:t>出典</a:t>
            </a:r>
            <a:r>
              <a:rPr lang="en-US" altLang="ja-JP" dirty="0" smtClean="0"/>
              <a:t>:</a:t>
            </a:r>
            <a:r>
              <a:rPr lang="ja-JP" altLang="en-US" dirty="0" smtClean="0"/>
              <a:t>＊＊＊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6" y="1073289"/>
            <a:ext cx="5556360" cy="4780539"/>
          </a:xfrm>
          <a:prstGeom prst="rect">
            <a:avLst/>
          </a:prstGeom>
        </p:spPr>
      </p:pic>
      <p:cxnSp>
        <p:nvCxnSpPr>
          <p:cNvPr id="7" name="直線コネクタ 6"/>
          <p:cNvCxnSpPr>
            <a:endCxn id="9" idx="1"/>
          </p:cNvCxnSpPr>
          <p:nvPr/>
        </p:nvCxnSpPr>
        <p:spPr>
          <a:xfrm flipV="1">
            <a:off x="5464063" y="1508363"/>
            <a:ext cx="670061" cy="908319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6134124" y="1092864"/>
            <a:ext cx="3586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アメリカ</a:t>
            </a:r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シェールガス、シェールオイル生産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でほぼ全てのガス・石油需要を自給</a:t>
            </a:r>
          </a:p>
        </p:txBody>
      </p:sp>
      <p:cxnSp>
        <p:nvCxnSpPr>
          <p:cNvPr id="10" name="直線コネクタ 9"/>
          <p:cNvCxnSpPr>
            <a:endCxn id="11" idx="1"/>
          </p:cNvCxnSpPr>
          <p:nvPr/>
        </p:nvCxnSpPr>
        <p:spPr>
          <a:xfrm flipV="1">
            <a:off x="5464063" y="2416680"/>
            <a:ext cx="670062" cy="81685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34125" y="2001181"/>
            <a:ext cx="3643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イギリス</a:t>
            </a:r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北海油田の石油や風力発電・原子力の拡大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により高い自給率</a:t>
            </a:r>
          </a:p>
        </p:txBody>
      </p:sp>
      <p:cxnSp>
        <p:nvCxnSpPr>
          <p:cNvPr id="12" name="直線コネクタ 11"/>
          <p:cNvCxnSpPr>
            <a:endCxn id="13" idx="1"/>
          </p:cNvCxnSpPr>
          <p:nvPr/>
        </p:nvCxnSpPr>
        <p:spPr>
          <a:xfrm flipV="1">
            <a:off x="5464063" y="3448107"/>
            <a:ext cx="670062" cy="27353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134125" y="2909498"/>
            <a:ext cx="35676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フランス</a:t>
            </a:r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電源構成に占める原子力発電の割合は高い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ものの、その他の資源は輸入に依存</a:t>
            </a:r>
          </a:p>
        </p:txBody>
      </p:sp>
      <p:cxnSp>
        <p:nvCxnSpPr>
          <p:cNvPr id="14" name="直線コネクタ 13"/>
          <p:cNvCxnSpPr>
            <a:endCxn id="15" idx="1"/>
          </p:cNvCxnSpPr>
          <p:nvPr/>
        </p:nvCxnSpPr>
        <p:spPr>
          <a:xfrm>
            <a:off x="5464063" y="4225693"/>
            <a:ext cx="670062" cy="25384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134125" y="4064036"/>
            <a:ext cx="356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ドイツ</a:t>
            </a:r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高い再エネ普及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石炭の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国内生産</a:t>
            </a:r>
            <a:r>
              <a:rPr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、原子力発電の利用から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一定の自給率</a:t>
            </a:r>
          </a:p>
        </p:txBody>
      </p:sp>
      <p:cxnSp>
        <p:nvCxnSpPr>
          <p:cNvPr id="16" name="直線コネクタ 15"/>
          <p:cNvCxnSpPr>
            <a:endCxn id="17" idx="1"/>
          </p:cNvCxnSpPr>
          <p:nvPr/>
        </p:nvCxnSpPr>
        <p:spPr>
          <a:xfrm>
            <a:off x="5464063" y="4729749"/>
            <a:ext cx="670062" cy="78121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134125" y="4972353"/>
            <a:ext cx="35676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kumimoji="1" lang="en-US" altLang="ja-JP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化石資源をほぼ全て海外に依存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、再エネの利用は拡大も原子力発電の利用が進まず、</a:t>
            </a:r>
            <a:r>
              <a:rPr kumimoji="1" lang="ja-JP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極めて低い自給率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70021" y="769309"/>
            <a:ext cx="18994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各国の特徴</a:t>
            </a:r>
          </a:p>
        </p:txBody>
      </p:sp>
      <p:cxnSp>
        <p:nvCxnSpPr>
          <p:cNvPr id="19" name="直線コネクタ 18"/>
          <p:cNvCxnSpPr/>
          <p:nvPr/>
        </p:nvCxnSpPr>
        <p:spPr>
          <a:xfrm flipH="1">
            <a:off x="6134125" y="1073653"/>
            <a:ext cx="3586189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6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115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25</cp:revision>
  <dcterms:created xsi:type="dcterms:W3CDTF">2021-06-08T00:00:33Z</dcterms:created>
  <dcterms:modified xsi:type="dcterms:W3CDTF">2021-06-08T00:41:56Z</dcterms:modified>
</cp:coreProperties>
</file>