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00025" y="1293018"/>
            <a:ext cx="2736304" cy="338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CO2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吸収型コンクリート</a:t>
            </a:r>
          </a:p>
        </p:txBody>
      </p:sp>
      <p:sp>
        <p:nvSpPr>
          <p:cNvPr id="7" name="下矢印 6"/>
          <p:cNvSpPr/>
          <p:nvPr/>
        </p:nvSpPr>
        <p:spPr bwMode="auto">
          <a:xfrm>
            <a:off x="1384481" y="3563589"/>
            <a:ext cx="847459" cy="255808"/>
          </a:xfrm>
          <a:prstGeom prst="downArrow">
            <a:avLst>
              <a:gd name="adj1" fmla="val 50000"/>
              <a:gd name="adj2" fmla="val 49124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 descr="\\ktr-fs04\usr3\public\Permanent\生産性向上のための技術開発\鉄筋・型枠・PCaGr\PCaWG\03_現場適用\03_南北線臨港道路陸上TL\07_現場写真\20180501_埋設型枠\DSCF0160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9731" y="2154958"/>
            <a:ext cx="1082453" cy="8725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860" y="2150524"/>
            <a:ext cx="1168958" cy="876718"/>
          </a:xfrm>
          <a:prstGeom prst="rect">
            <a:avLst/>
          </a:prstGeom>
        </p:spPr>
      </p:pic>
      <p:sp>
        <p:nvSpPr>
          <p:cNvPr id="11" name="テキスト ボックス 26"/>
          <p:cNvSpPr txBox="1">
            <a:spLocks noChangeArrowheads="1"/>
          </p:cNvSpPr>
          <p:nvPr/>
        </p:nvSpPr>
        <p:spPr bwMode="auto">
          <a:xfrm>
            <a:off x="157414" y="1890215"/>
            <a:ext cx="1224136" cy="276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0" tIns="45691" rIns="91380" bIns="4569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道路ブロック</a:t>
            </a:r>
          </a:p>
        </p:txBody>
      </p:sp>
      <p:sp>
        <p:nvSpPr>
          <p:cNvPr id="12" name="テキスト ボックス 26"/>
          <p:cNvSpPr txBox="1">
            <a:spLocks noChangeArrowheads="1"/>
          </p:cNvSpPr>
          <p:nvPr/>
        </p:nvSpPr>
        <p:spPr bwMode="auto">
          <a:xfrm>
            <a:off x="1472600" y="1876981"/>
            <a:ext cx="598561" cy="276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0" tIns="45691" rIns="91380" bIns="4569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型枠</a:t>
            </a:r>
          </a:p>
        </p:txBody>
      </p:sp>
      <p:grpSp>
        <p:nvGrpSpPr>
          <p:cNvPr id="13" name="グループ化 23"/>
          <p:cNvGrpSpPr>
            <a:grpSpLocks/>
          </p:cNvGrpSpPr>
          <p:nvPr/>
        </p:nvGrpSpPr>
        <p:grpSpPr bwMode="auto">
          <a:xfrm>
            <a:off x="3827569" y="4773631"/>
            <a:ext cx="713733" cy="936060"/>
            <a:chOff x="6861810" y="4903964"/>
            <a:chExt cx="739140" cy="993916"/>
          </a:xfrm>
        </p:grpSpPr>
        <p:sp>
          <p:nvSpPr>
            <p:cNvPr id="14" name="フリーフォーム 13"/>
            <p:cNvSpPr/>
            <p:nvPr/>
          </p:nvSpPr>
          <p:spPr bwMode="auto">
            <a:xfrm>
              <a:off x="6861810" y="5440615"/>
              <a:ext cx="350536" cy="457265"/>
            </a:xfrm>
            <a:custGeom>
              <a:avLst/>
              <a:gdLst>
                <a:gd name="connsiteX0" fmla="*/ 0 w 350520"/>
                <a:gd name="connsiteY0" fmla="*/ 0 h 457200"/>
                <a:gd name="connsiteX1" fmla="*/ 0 w 350520"/>
                <a:gd name="connsiteY1" fmla="*/ 289560 h 457200"/>
                <a:gd name="connsiteX2" fmla="*/ 350520 w 350520"/>
                <a:gd name="connsiteY2" fmla="*/ 457200 h 457200"/>
                <a:gd name="connsiteX3" fmla="*/ 350520 w 350520"/>
                <a:gd name="connsiteY3" fmla="*/ 137160 h 457200"/>
                <a:gd name="connsiteX4" fmla="*/ 0 w 350520"/>
                <a:gd name="connsiteY4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0520" h="457200">
                  <a:moveTo>
                    <a:pt x="0" y="0"/>
                  </a:moveTo>
                  <a:lnTo>
                    <a:pt x="0" y="289560"/>
                  </a:lnTo>
                  <a:lnTo>
                    <a:pt x="350520" y="457200"/>
                  </a:lnTo>
                  <a:lnTo>
                    <a:pt x="350520" y="1371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18000" tIns="46800" rIns="18000" bIns="46800">
              <a:spAutoFit/>
            </a:bodyPr>
            <a:lstStyle/>
            <a:p>
              <a:pPr algn="ctr" eaLnBrk="1">
                <a:lnSpc>
                  <a:spcPct val="90000"/>
                </a:lnSpc>
                <a:buClr>
                  <a:schemeClr val="accent2"/>
                </a:buClr>
                <a:buFont typeface="Wingdings" pitchFamily="2" charset="2"/>
                <a:buNone/>
                <a:tabLst>
                  <a:tab pos="177800" algn="ctr"/>
                  <a:tab pos="584200" algn="ctr"/>
                </a:tabLst>
                <a:defRPr/>
              </a:pPr>
              <a:endParaRPr lang="ja-JP" altLang="en-US" dirty="0">
                <a:latin typeface="HGPｺﾞｼｯｸE" pitchFamily="50" charset="-128"/>
                <a:ea typeface="HGPｺﾞｼｯｸE" pitchFamily="50" charset="-128"/>
              </a:endParaRPr>
            </a:p>
          </p:txBody>
        </p:sp>
        <p:sp>
          <p:nvSpPr>
            <p:cNvPr id="15" name="フリーフォーム 14"/>
            <p:cNvSpPr/>
            <p:nvPr/>
          </p:nvSpPr>
          <p:spPr bwMode="auto">
            <a:xfrm>
              <a:off x="7220277" y="5402510"/>
              <a:ext cx="380673" cy="492195"/>
            </a:xfrm>
            <a:custGeom>
              <a:avLst/>
              <a:gdLst>
                <a:gd name="connsiteX0" fmla="*/ 0 w 381000"/>
                <a:gd name="connsiteY0" fmla="*/ 175260 h 487680"/>
                <a:gd name="connsiteX1" fmla="*/ 381000 w 381000"/>
                <a:gd name="connsiteY1" fmla="*/ 0 h 487680"/>
                <a:gd name="connsiteX2" fmla="*/ 373380 w 381000"/>
                <a:gd name="connsiteY2" fmla="*/ 312420 h 487680"/>
                <a:gd name="connsiteX3" fmla="*/ 15240 w 381000"/>
                <a:gd name="connsiteY3" fmla="*/ 487680 h 487680"/>
                <a:gd name="connsiteX0" fmla="*/ 18097 w 399097"/>
                <a:gd name="connsiteY0" fmla="*/ 175260 h 497205"/>
                <a:gd name="connsiteX1" fmla="*/ 399097 w 399097"/>
                <a:gd name="connsiteY1" fmla="*/ 0 h 497205"/>
                <a:gd name="connsiteX2" fmla="*/ 391477 w 399097"/>
                <a:gd name="connsiteY2" fmla="*/ 312420 h 497205"/>
                <a:gd name="connsiteX3" fmla="*/ 0 w 399097"/>
                <a:gd name="connsiteY3" fmla="*/ 497205 h 497205"/>
                <a:gd name="connsiteX0" fmla="*/ 0 w 381000"/>
                <a:gd name="connsiteY0" fmla="*/ 175260 h 492443"/>
                <a:gd name="connsiteX1" fmla="*/ 381000 w 381000"/>
                <a:gd name="connsiteY1" fmla="*/ 0 h 492443"/>
                <a:gd name="connsiteX2" fmla="*/ 373380 w 381000"/>
                <a:gd name="connsiteY2" fmla="*/ 312420 h 492443"/>
                <a:gd name="connsiteX3" fmla="*/ 953 w 381000"/>
                <a:gd name="connsiteY3" fmla="*/ 492443 h 492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0" h="492443">
                  <a:moveTo>
                    <a:pt x="0" y="175260"/>
                  </a:moveTo>
                  <a:lnTo>
                    <a:pt x="381000" y="0"/>
                  </a:lnTo>
                  <a:lnTo>
                    <a:pt x="373380" y="312420"/>
                  </a:lnTo>
                  <a:lnTo>
                    <a:pt x="953" y="49244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18000" tIns="46800" rIns="18000" bIns="46800">
              <a:spAutoFit/>
            </a:bodyPr>
            <a:lstStyle/>
            <a:p>
              <a:pPr algn="ctr" eaLnBrk="1">
                <a:lnSpc>
                  <a:spcPct val="90000"/>
                </a:lnSpc>
                <a:buClr>
                  <a:schemeClr val="accent2"/>
                </a:buClr>
                <a:buFont typeface="Wingdings" pitchFamily="2" charset="2"/>
                <a:buNone/>
                <a:tabLst>
                  <a:tab pos="177800" algn="ctr"/>
                  <a:tab pos="584200" algn="ctr"/>
                </a:tabLst>
                <a:defRPr/>
              </a:pPr>
              <a:endParaRPr lang="ja-JP" altLang="en-US" dirty="0">
                <a:latin typeface="HGPｺﾞｼｯｸE" pitchFamily="50" charset="-128"/>
                <a:ea typeface="HGPｺﾞｼｯｸE" pitchFamily="50" charset="-128"/>
              </a:endParaRPr>
            </a:p>
          </p:txBody>
        </p:sp>
        <p:sp>
          <p:nvSpPr>
            <p:cNvPr id="16" name="フリーフォーム 15"/>
            <p:cNvSpPr/>
            <p:nvPr/>
          </p:nvSpPr>
          <p:spPr bwMode="auto">
            <a:xfrm>
              <a:off x="6863396" y="5286606"/>
              <a:ext cx="728038" cy="152422"/>
            </a:xfrm>
            <a:custGeom>
              <a:avLst/>
              <a:gdLst>
                <a:gd name="connsiteX0" fmla="*/ 0 w 728662"/>
                <a:gd name="connsiteY0" fmla="*/ 152400 h 152400"/>
                <a:gd name="connsiteX1" fmla="*/ 381000 w 728662"/>
                <a:gd name="connsiteY1" fmla="*/ 0 h 152400"/>
                <a:gd name="connsiteX2" fmla="*/ 728662 w 728662"/>
                <a:gd name="connsiteY2" fmla="*/ 119063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8662" h="152400">
                  <a:moveTo>
                    <a:pt x="0" y="152400"/>
                  </a:moveTo>
                  <a:lnTo>
                    <a:pt x="381000" y="0"/>
                  </a:lnTo>
                  <a:lnTo>
                    <a:pt x="728662" y="11906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18000" tIns="46800" rIns="18000" bIns="46800">
              <a:spAutoFit/>
            </a:bodyPr>
            <a:lstStyle/>
            <a:p>
              <a:pPr algn="ctr" eaLnBrk="1">
                <a:lnSpc>
                  <a:spcPct val="90000"/>
                </a:lnSpc>
                <a:buClr>
                  <a:schemeClr val="accent2"/>
                </a:buClr>
                <a:buFont typeface="Wingdings" pitchFamily="2" charset="2"/>
                <a:buNone/>
                <a:tabLst>
                  <a:tab pos="177800" algn="ctr"/>
                  <a:tab pos="584200" algn="ctr"/>
                </a:tabLst>
                <a:defRPr/>
              </a:pPr>
              <a:endParaRPr lang="ja-JP" altLang="en-US" dirty="0">
                <a:latin typeface="HGPｺﾞｼｯｸE" pitchFamily="50" charset="-128"/>
                <a:ea typeface="HGPｺﾞｼｯｸE" pitchFamily="50" charset="-128"/>
              </a:endParaRPr>
            </a:p>
          </p:txBody>
        </p:sp>
        <p:sp>
          <p:nvSpPr>
            <p:cNvPr id="17" name="フリーフォーム 16"/>
            <p:cNvSpPr/>
            <p:nvPr/>
          </p:nvSpPr>
          <p:spPr bwMode="auto">
            <a:xfrm>
              <a:off x="6896705" y="5305659"/>
              <a:ext cx="675695" cy="261974"/>
            </a:xfrm>
            <a:custGeom>
              <a:avLst/>
              <a:gdLst>
                <a:gd name="connsiteX0" fmla="*/ 0 w 676275"/>
                <a:gd name="connsiteY0" fmla="*/ 133350 h 261938"/>
                <a:gd name="connsiteX1" fmla="*/ 342900 w 676275"/>
                <a:gd name="connsiteY1" fmla="*/ 0 h 261938"/>
                <a:gd name="connsiteX2" fmla="*/ 676275 w 676275"/>
                <a:gd name="connsiteY2" fmla="*/ 100013 h 261938"/>
                <a:gd name="connsiteX3" fmla="*/ 328613 w 676275"/>
                <a:gd name="connsiteY3" fmla="*/ 261938 h 261938"/>
                <a:gd name="connsiteX4" fmla="*/ 0 w 676275"/>
                <a:gd name="connsiteY4" fmla="*/ 133350 h 261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6275" h="261938">
                  <a:moveTo>
                    <a:pt x="0" y="133350"/>
                  </a:moveTo>
                  <a:lnTo>
                    <a:pt x="342900" y="0"/>
                  </a:lnTo>
                  <a:lnTo>
                    <a:pt x="676275" y="100013"/>
                  </a:lnTo>
                  <a:lnTo>
                    <a:pt x="328613" y="261938"/>
                  </a:lnTo>
                  <a:lnTo>
                    <a:pt x="0" y="13335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18000" tIns="46800" rIns="18000" bIns="46800">
              <a:spAutoFit/>
            </a:bodyPr>
            <a:lstStyle/>
            <a:p>
              <a:pPr algn="ctr" eaLnBrk="1">
                <a:lnSpc>
                  <a:spcPct val="90000"/>
                </a:lnSpc>
                <a:buClr>
                  <a:schemeClr val="accent2"/>
                </a:buClr>
                <a:buFont typeface="Wingdings" pitchFamily="2" charset="2"/>
                <a:buNone/>
                <a:tabLst>
                  <a:tab pos="177800" algn="ctr"/>
                  <a:tab pos="584200" algn="ctr"/>
                </a:tabLst>
                <a:defRPr/>
              </a:pPr>
              <a:endParaRPr lang="ja-JP" altLang="en-US" dirty="0">
                <a:latin typeface="HGPｺﾞｼｯｸE" pitchFamily="50" charset="-128"/>
                <a:ea typeface="HGPｺﾞｼｯｸE" pitchFamily="50" charset="-128"/>
              </a:endParaRPr>
            </a:p>
          </p:txBody>
        </p:sp>
        <p:cxnSp>
          <p:nvCxnSpPr>
            <p:cNvPr id="18" name="直線コネクタ 13"/>
            <p:cNvCxnSpPr>
              <a:cxnSpLocks noChangeShapeType="1"/>
            </p:cNvCxnSpPr>
            <p:nvPr/>
          </p:nvCxnSpPr>
          <p:spPr bwMode="auto">
            <a:xfrm flipV="1">
              <a:off x="7215187" y="5024435"/>
              <a:ext cx="9524" cy="514350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直線コネクタ 26"/>
            <p:cNvCxnSpPr>
              <a:cxnSpLocks noChangeShapeType="1"/>
            </p:cNvCxnSpPr>
            <p:nvPr/>
          </p:nvCxnSpPr>
          <p:spPr bwMode="auto">
            <a:xfrm flipV="1">
              <a:off x="7072312" y="4976809"/>
              <a:ext cx="9524" cy="514350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直線コネクタ 27"/>
            <p:cNvCxnSpPr>
              <a:cxnSpLocks noChangeShapeType="1"/>
            </p:cNvCxnSpPr>
            <p:nvPr/>
          </p:nvCxnSpPr>
          <p:spPr bwMode="auto">
            <a:xfrm flipV="1">
              <a:off x="7143750" y="4995860"/>
              <a:ext cx="9524" cy="514350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直線コネクタ 28"/>
            <p:cNvCxnSpPr>
              <a:cxnSpLocks noChangeShapeType="1"/>
            </p:cNvCxnSpPr>
            <p:nvPr/>
          </p:nvCxnSpPr>
          <p:spPr bwMode="auto">
            <a:xfrm flipV="1">
              <a:off x="7000877" y="4938714"/>
              <a:ext cx="9524" cy="514350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直線コネクタ 29"/>
            <p:cNvCxnSpPr>
              <a:cxnSpLocks noChangeShapeType="1"/>
            </p:cNvCxnSpPr>
            <p:nvPr/>
          </p:nvCxnSpPr>
          <p:spPr bwMode="auto">
            <a:xfrm flipV="1">
              <a:off x="7296149" y="4995860"/>
              <a:ext cx="9524" cy="514350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直線コネクタ 30"/>
            <p:cNvCxnSpPr>
              <a:cxnSpLocks noChangeShapeType="1"/>
            </p:cNvCxnSpPr>
            <p:nvPr/>
          </p:nvCxnSpPr>
          <p:spPr bwMode="auto">
            <a:xfrm flipV="1">
              <a:off x="7363433" y="4967284"/>
              <a:ext cx="9524" cy="514350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直線コネクタ 31"/>
            <p:cNvCxnSpPr>
              <a:cxnSpLocks noChangeShapeType="1"/>
            </p:cNvCxnSpPr>
            <p:nvPr/>
          </p:nvCxnSpPr>
          <p:spPr bwMode="auto">
            <a:xfrm flipV="1">
              <a:off x="7430109" y="4936329"/>
              <a:ext cx="9524" cy="514350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直線コネクタ 32"/>
            <p:cNvCxnSpPr>
              <a:cxnSpLocks noChangeShapeType="1"/>
            </p:cNvCxnSpPr>
            <p:nvPr/>
          </p:nvCxnSpPr>
          <p:spPr bwMode="auto">
            <a:xfrm flipV="1">
              <a:off x="7492022" y="4903964"/>
              <a:ext cx="9524" cy="514350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" name="フリーフォーム 14"/>
            <p:cNvSpPr>
              <a:spLocks/>
            </p:cNvSpPr>
            <p:nvPr/>
          </p:nvSpPr>
          <p:spPr bwMode="auto">
            <a:xfrm>
              <a:off x="6997700" y="5416550"/>
              <a:ext cx="495300" cy="120650"/>
            </a:xfrm>
            <a:custGeom>
              <a:avLst/>
              <a:gdLst>
                <a:gd name="T0" fmla="*/ 0 w 495300"/>
                <a:gd name="T1" fmla="*/ 31750 h 120650"/>
                <a:gd name="T2" fmla="*/ 215900 w 495300"/>
                <a:gd name="T3" fmla="*/ 120650 h 120650"/>
                <a:gd name="T4" fmla="*/ 495300 w 495300"/>
                <a:gd name="T5" fmla="*/ 0 h 120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95300" h="120650">
                  <a:moveTo>
                    <a:pt x="0" y="31750"/>
                  </a:moveTo>
                  <a:lnTo>
                    <a:pt x="215900" y="120650"/>
                  </a:lnTo>
                  <a:lnTo>
                    <a:pt x="495300" y="0"/>
                  </a:lnTo>
                </a:path>
              </a:pathLst>
            </a:custGeom>
            <a:noFill/>
            <a:ln w="2540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46800" rIns="18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7" name="フリーフォーム 34"/>
            <p:cNvSpPr>
              <a:spLocks/>
            </p:cNvSpPr>
            <p:nvPr/>
          </p:nvSpPr>
          <p:spPr bwMode="auto">
            <a:xfrm>
              <a:off x="7003681" y="5302250"/>
              <a:ext cx="495300" cy="120650"/>
            </a:xfrm>
            <a:custGeom>
              <a:avLst/>
              <a:gdLst>
                <a:gd name="T0" fmla="*/ 0 w 495300"/>
                <a:gd name="T1" fmla="*/ 31750 h 120650"/>
                <a:gd name="T2" fmla="*/ 215900 w 495300"/>
                <a:gd name="T3" fmla="*/ 120650 h 120650"/>
                <a:gd name="T4" fmla="*/ 495300 w 495300"/>
                <a:gd name="T5" fmla="*/ 0 h 120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95300" h="120650">
                  <a:moveTo>
                    <a:pt x="0" y="31750"/>
                  </a:moveTo>
                  <a:lnTo>
                    <a:pt x="215900" y="120650"/>
                  </a:lnTo>
                  <a:lnTo>
                    <a:pt x="495300" y="0"/>
                  </a:lnTo>
                </a:path>
              </a:pathLst>
            </a:custGeom>
            <a:noFill/>
            <a:ln w="2540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46800" rIns="18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8" name="フリーフォーム 35"/>
            <p:cNvSpPr>
              <a:spLocks/>
            </p:cNvSpPr>
            <p:nvPr/>
          </p:nvSpPr>
          <p:spPr bwMode="auto">
            <a:xfrm>
              <a:off x="7011010" y="5187334"/>
              <a:ext cx="495300" cy="120650"/>
            </a:xfrm>
            <a:custGeom>
              <a:avLst/>
              <a:gdLst>
                <a:gd name="T0" fmla="*/ 0 w 495300"/>
                <a:gd name="T1" fmla="*/ 31750 h 120650"/>
                <a:gd name="T2" fmla="*/ 215900 w 495300"/>
                <a:gd name="T3" fmla="*/ 120650 h 120650"/>
                <a:gd name="T4" fmla="*/ 495300 w 495300"/>
                <a:gd name="T5" fmla="*/ 0 h 120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95300" h="120650">
                  <a:moveTo>
                    <a:pt x="0" y="31750"/>
                  </a:moveTo>
                  <a:lnTo>
                    <a:pt x="215900" y="120650"/>
                  </a:lnTo>
                  <a:lnTo>
                    <a:pt x="495300" y="0"/>
                  </a:lnTo>
                </a:path>
              </a:pathLst>
            </a:custGeom>
            <a:noFill/>
            <a:ln w="2540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46800" rIns="18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9" name="フリーフォーム 36"/>
            <p:cNvSpPr>
              <a:spLocks/>
            </p:cNvSpPr>
            <p:nvPr/>
          </p:nvSpPr>
          <p:spPr bwMode="auto">
            <a:xfrm>
              <a:off x="7011010" y="5072854"/>
              <a:ext cx="495300" cy="120650"/>
            </a:xfrm>
            <a:custGeom>
              <a:avLst/>
              <a:gdLst>
                <a:gd name="T0" fmla="*/ 0 w 495300"/>
                <a:gd name="T1" fmla="*/ 31750 h 120650"/>
                <a:gd name="T2" fmla="*/ 215900 w 495300"/>
                <a:gd name="T3" fmla="*/ 120650 h 120650"/>
                <a:gd name="T4" fmla="*/ 495300 w 495300"/>
                <a:gd name="T5" fmla="*/ 0 h 120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95300" h="120650">
                  <a:moveTo>
                    <a:pt x="0" y="31750"/>
                  </a:moveTo>
                  <a:lnTo>
                    <a:pt x="215900" y="120650"/>
                  </a:lnTo>
                  <a:lnTo>
                    <a:pt x="495300" y="0"/>
                  </a:lnTo>
                </a:path>
              </a:pathLst>
            </a:custGeom>
            <a:noFill/>
            <a:ln w="2540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46800" rIns="18000" bIns="46800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30" name="グループ化 98"/>
          <p:cNvGrpSpPr>
            <a:grpSpLocks/>
          </p:cNvGrpSpPr>
          <p:nvPr/>
        </p:nvGrpSpPr>
        <p:grpSpPr bwMode="auto">
          <a:xfrm>
            <a:off x="3207037" y="3651005"/>
            <a:ext cx="981870" cy="1106946"/>
            <a:chOff x="5249323" y="4741863"/>
            <a:chExt cx="1187142" cy="1266816"/>
          </a:xfrm>
        </p:grpSpPr>
        <p:sp>
          <p:nvSpPr>
            <p:cNvPr id="31" name="フリーフォーム 30"/>
            <p:cNvSpPr/>
            <p:nvPr/>
          </p:nvSpPr>
          <p:spPr bwMode="auto">
            <a:xfrm>
              <a:off x="5656161" y="5354634"/>
              <a:ext cx="510138" cy="654045"/>
            </a:xfrm>
            <a:custGeom>
              <a:avLst/>
              <a:gdLst>
                <a:gd name="connsiteX0" fmla="*/ 609600 w 609600"/>
                <a:gd name="connsiteY0" fmla="*/ 0 h 781050"/>
                <a:gd name="connsiteX1" fmla="*/ 609600 w 609600"/>
                <a:gd name="connsiteY1" fmla="*/ 619125 h 781050"/>
                <a:gd name="connsiteX2" fmla="*/ 533400 w 609600"/>
                <a:gd name="connsiteY2" fmla="*/ 723900 h 781050"/>
                <a:gd name="connsiteX3" fmla="*/ 381000 w 609600"/>
                <a:gd name="connsiteY3" fmla="*/ 762000 h 781050"/>
                <a:gd name="connsiteX4" fmla="*/ 190500 w 609600"/>
                <a:gd name="connsiteY4" fmla="*/ 781050 h 781050"/>
                <a:gd name="connsiteX5" fmla="*/ 28575 w 609600"/>
                <a:gd name="connsiteY5" fmla="*/ 704850 h 781050"/>
                <a:gd name="connsiteX6" fmla="*/ 0 w 609600"/>
                <a:gd name="connsiteY6" fmla="*/ 590550 h 781050"/>
                <a:gd name="connsiteX7" fmla="*/ 0 w 609600"/>
                <a:gd name="connsiteY7" fmla="*/ 28575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9600" h="781050">
                  <a:moveTo>
                    <a:pt x="609600" y="0"/>
                  </a:moveTo>
                  <a:lnTo>
                    <a:pt x="609600" y="619125"/>
                  </a:lnTo>
                  <a:lnTo>
                    <a:pt x="533400" y="723900"/>
                  </a:lnTo>
                  <a:lnTo>
                    <a:pt x="381000" y="762000"/>
                  </a:lnTo>
                  <a:lnTo>
                    <a:pt x="190500" y="781050"/>
                  </a:lnTo>
                  <a:lnTo>
                    <a:pt x="28575" y="704850"/>
                  </a:lnTo>
                  <a:lnTo>
                    <a:pt x="0" y="590550"/>
                  </a:lnTo>
                  <a:lnTo>
                    <a:pt x="0" y="28575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18000" tIns="46800" rIns="18000" bIns="46800">
              <a:spAutoFit/>
            </a:bodyPr>
            <a:lstStyle/>
            <a:p>
              <a:pPr algn="ctr" eaLnBrk="1">
                <a:lnSpc>
                  <a:spcPct val="90000"/>
                </a:lnSpc>
                <a:buClr>
                  <a:schemeClr val="accent2"/>
                </a:buClr>
                <a:buFont typeface="Wingdings" pitchFamily="2" charset="2"/>
                <a:buNone/>
                <a:tabLst>
                  <a:tab pos="177800" algn="ctr"/>
                  <a:tab pos="584200" algn="ctr"/>
                </a:tabLst>
                <a:defRPr/>
              </a:pPr>
              <a:endParaRPr lang="ja-JP" altLang="en-US" dirty="0">
                <a:latin typeface="HGPｺﾞｼｯｸE" pitchFamily="50" charset="-128"/>
                <a:ea typeface="HGPｺﾞｼｯｸE" pitchFamily="50" charset="-128"/>
              </a:endParaRPr>
            </a:p>
          </p:txBody>
        </p:sp>
        <p:sp>
          <p:nvSpPr>
            <p:cNvPr id="32" name="フリーフォーム 31"/>
            <p:cNvSpPr/>
            <p:nvPr/>
          </p:nvSpPr>
          <p:spPr bwMode="auto">
            <a:xfrm>
              <a:off x="5463867" y="4837112"/>
              <a:ext cx="972598" cy="590546"/>
            </a:xfrm>
            <a:custGeom>
              <a:avLst/>
              <a:gdLst>
                <a:gd name="connsiteX0" fmla="*/ 9525 w 1162050"/>
                <a:gd name="connsiteY0" fmla="*/ 219075 h 704850"/>
                <a:gd name="connsiteX1" fmla="*/ 0 w 1162050"/>
                <a:gd name="connsiteY1" fmla="*/ 561975 h 704850"/>
                <a:gd name="connsiteX2" fmla="*/ 409575 w 1162050"/>
                <a:gd name="connsiteY2" fmla="*/ 704850 h 704850"/>
                <a:gd name="connsiteX3" fmla="*/ 885825 w 1162050"/>
                <a:gd name="connsiteY3" fmla="*/ 600075 h 704850"/>
                <a:gd name="connsiteX4" fmla="*/ 1162050 w 1162050"/>
                <a:gd name="connsiteY4" fmla="*/ 323850 h 704850"/>
                <a:gd name="connsiteX5" fmla="*/ 1162050 w 1162050"/>
                <a:gd name="connsiteY5" fmla="*/ 0 h 704850"/>
                <a:gd name="connsiteX6" fmla="*/ 9525 w 1162050"/>
                <a:gd name="connsiteY6" fmla="*/ 219075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62050" h="704850">
                  <a:moveTo>
                    <a:pt x="9525" y="219075"/>
                  </a:moveTo>
                  <a:lnTo>
                    <a:pt x="0" y="561975"/>
                  </a:lnTo>
                  <a:lnTo>
                    <a:pt x="409575" y="704850"/>
                  </a:lnTo>
                  <a:lnTo>
                    <a:pt x="885825" y="600075"/>
                  </a:lnTo>
                  <a:lnTo>
                    <a:pt x="1162050" y="323850"/>
                  </a:lnTo>
                  <a:lnTo>
                    <a:pt x="1162050" y="0"/>
                  </a:lnTo>
                  <a:lnTo>
                    <a:pt x="9525" y="21907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18000" tIns="46800" rIns="18000" bIns="46800">
              <a:spAutoFit/>
            </a:bodyPr>
            <a:lstStyle/>
            <a:p>
              <a:pPr algn="ctr" eaLnBrk="1">
                <a:lnSpc>
                  <a:spcPct val="90000"/>
                </a:lnSpc>
                <a:buClr>
                  <a:schemeClr val="accent2"/>
                </a:buClr>
                <a:buFont typeface="Wingdings" pitchFamily="2" charset="2"/>
                <a:buNone/>
                <a:tabLst>
                  <a:tab pos="177800" algn="ctr"/>
                  <a:tab pos="584200" algn="ctr"/>
                </a:tabLst>
                <a:defRPr/>
              </a:pPr>
              <a:endParaRPr lang="ja-JP" altLang="en-US" dirty="0">
                <a:latin typeface="HGPｺﾞｼｯｸE" pitchFamily="50" charset="-128"/>
                <a:ea typeface="HGPｺﾞｼｯｸE" pitchFamily="50" charset="-128"/>
              </a:endParaRPr>
            </a:p>
          </p:txBody>
        </p:sp>
        <p:sp>
          <p:nvSpPr>
            <p:cNvPr id="33" name="フリーフォーム 32"/>
            <p:cNvSpPr/>
            <p:nvPr/>
          </p:nvSpPr>
          <p:spPr bwMode="auto">
            <a:xfrm>
              <a:off x="5249323" y="4932362"/>
              <a:ext cx="230436" cy="374647"/>
            </a:xfrm>
            <a:custGeom>
              <a:avLst/>
              <a:gdLst>
                <a:gd name="connsiteX0" fmla="*/ 276225 w 276225"/>
                <a:gd name="connsiteY0" fmla="*/ 133350 h 476250"/>
                <a:gd name="connsiteX1" fmla="*/ 0 w 276225"/>
                <a:gd name="connsiteY1" fmla="*/ 0 h 476250"/>
                <a:gd name="connsiteX2" fmla="*/ 9525 w 276225"/>
                <a:gd name="connsiteY2" fmla="*/ 400050 h 476250"/>
                <a:gd name="connsiteX3" fmla="*/ 276225 w 276225"/>
                <a:gd name="connsiteY3" fmla="*/ 476250 h 476250"/>
                <a:gd name="connsiteX4" fmla="*/ 276225 w 276225"/>
                <a:gd name="connsiteY4" fmla="*/ 133350 h 476250"/>
                <a:gd name="connsiteX0" fmla="*/ 295275 w 295275"/>
                <a:gd name="connsiteY0" fmla="*/ 133350 h 476250"/>
                <a:gd name="connsiteX1" fmla="*/ 19050 w 295275"/>
                <a:gd name="connsiteY1" fmla="*/ 0 h 476250"/>
                <a:gd name="connsiteX2" fmla="*/ 0 w 295275"/>
                <a:gd name="connsiteY2" fmla="*/ 361950 h 476250"/>
                <a:gd name="connsiteX3" fmla="*/ 295275 w 295275"/>
                <a:gd name="connsiteY3" fmla="*/ 476250 h 476250"/>
                <a:gd name="connsiteX4" fmla="*/ 295275 w 295275"/>
                <a:gd name="connsiteY4" fmla="*/ 133350 h 476250"/>
                <a:gd name="connsiteX0" fmla="*/ 295275 w 295275"/>
                <a:gd name="connsiteY0" fmla="*/ 104775 h 447675"/>
                <a:gd name="connsiteX1" fmla="*/ 38100 w 295275"/>
                <a:gd name="connsiteY1" fmla="*/ 0 h 447675"/>
                <a:gd name="connsiteX2" fmla="*/ 0 w 295275"/>
                <a:gd name="connsiteY2" fmla="*/ 333375 h 447675"/>
                <a:gd name="connsiteX3" fmla="*/ 295275 w 295275"/>
                <a:gd name="connsiteY3" fmla="*/ 447675 h 447675"/>
                <a:gd name="connsiteX4" fmla="*/ 295275 w 295275"/>
                <a:gd name="connsiteY4" fmla="*/ 104775 h 447675"/>
                <a:gd name="connsiteX0" fmla="*/ 276225 w 276225"/>
                <a:gd name="connsiteY0" fmla="*/ 104775 h 447675"/>
                <a:gd name="connsiteX1" fmla="*/ 19050 w 276225"/>
                <a:gd name="connsiteY1" fmla="*/ 0 h 447675"/>
                <a:gd name="connsiteX2" fmla="*/ 0 w 276225"/>
                <a:gd name="connsiteY2" fmla="*/ 361950 h 447675"/>
                <a:gd name="connsiteX3" fmla="*/ 276225 w 276225"/>
                <a:gd name="connsiteY3" fmla="*/ 447675 h 447675"/>
                <a:gd name="connsiteX4" fmla="*/ 276225 w 276225"/>
                <a:gd name="connsiteY4" fmla="*/ 104775 h 447675"/>
                <a:gd name="connsiteX0" fmla="*/ 304800 w 304800"/>
                <a:gd name="connsiteY0" fmla="*/ 114300 h 447675"/>
                <a:gd name="connsiteX1" fmla="*/ 19050 w 304800"/>
                <a:gd name="connsiteY1" fmla="*/ 0 h 447675"/>
                <a:gd name="connsiteX2" fmla="*/ 0 w 304800"/>
                <a:gd name="connsiteY2" fmla="*/ 361950 h 447675"/>
                <a:gd name="connsiteX3" fmla="*/ 276225 w 304800"/>
                <a:gd name="connsiteY3" fmla="*/ 447675 h 447675"/>
                <a:gd name="connsiteX4" fmla="*/ 304800 w 304800"/>
                <a:gd name="connsiteY4" fmla="*/ 114300 h 447675"/>
                <a:gd name="connsiteX0" fmla="*/ 295275 w 295275"/>
                <a:gd name="connsiteY0" fmla="*/ 114300 h 447675"/>
                <a:gd name="connsiteX1" fmla="*/ 19050 w 295275"/>
                <a:gd name="connsiteY1" fmla="*/ 0 h 447675"/>
                <a:gd name="connsiteX2" fmla="*/ 0 w 295275"/>
                <a:gd name="connsiteY2" fmla="*/ 361950 h 447675"/>
                <a:gd name="connsiteX3" fmla="*/ 276225 w 295275"/>
                <a:gd name="connsiteY3" fmla="*/ 447675 h 447675"/>
                <a:gd name="connsiteX4" fmla="*/ 295275 w 295275"/>
                <a:gd name="connsiteY4" fmla="*/ 114300 h 447675"/>
                <a:gd name="connsiteX0" fmla="*/ 276225 w 276225"/>
                <a:gd name="connsiteY0" fmla="*/ 114300 h 447675"/>
                <a:gd name="connsiteX1" fmla="*/ 0 w 276225"/>
                <a:gd name="connsiteY1" fmla="*/ 0 h 447675"/>
                <a:gd name="connsiteX2" fmla="*/ 38100 w 276225"/>
                <a:gd name="connsiteY2" fmla="*/ 361950 h 447675"/>
                <a:gd name="connsiteX3" fmla="*/ 257175 w 276225"/>
                <a:gd name="connsiteY3" fmla="*/ 447675 h 447675"/>
                <a:gd name="connsiteX4" fmla="*/ 276225 w 276225"/>
                <a:gd name="connsiteY4" fmla="*/ 114300 h 447675"/>
                <a:gd name="connsiteX0" fmla="*/ 276225 w 276225"/>
                <a:gd name="connsiteY0" fmla="*/ 114300 h 447675"/>
                <a:gd name="connsiteX1" fmla="*/ 0 w 276225"/>
                <a:gd name="connsiteY1" fmla="*/ 0 h 447675"/>
                <a:gd name="connsiteX2" fmla="*/ 0 w 276225"/>
                <a:gd name="connsiteY2" fmla="*/ 304800 h 447675"/>
                <a:gd name="connsiteX3" fmla="*/ 257175 w 276225"/>
                <a:gd name="connsiteY3" fmla="*/ 447675 h 447675"/>
                <a:gd name="connsiteX4" fmla="*/ 276225 w 276225"/>
                <a:gd name="connsiteY4" fmla="*/ 114300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6225" h="447675">
                  <a:moveTo>
                    <a:pt x="276225" y="11430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257175" y="447675"/>
                  </a:lnTo>
                  <a:lnTo>
                    <a:pt x="276225" y="1143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18000" tIns="46800" rIns="18000" bIns="46800">
              <a:spAutoFit/>
            </a:bodyPr>
            <a:lstStyle/>
            <a:p>
              <a:pPr algn="ctr" eaLnBrk="1">
                <a:lnSpc>
                  <a:spcPct val="90000"/>
                </a:lnSpc>
                <a:buClr>
                  <a:schemeClr val="accent2"/>
                </a:buClr>
                <a:buFont typeface="Wingdings" pitchFamily="2" charset="2"/>
                <a:buNone/>
                <a:tabLst>
                  <a:tab pos="177800" algn="ctr"/>
                  <a:tab pos="584200" algn="ctr"/>
                </a:tabLst>
                <a:defRPr/>
              </a:pPr>
              <a:endParaRPr lang="ja-JP" altLang="en-US" dirty="0">
                <a:latin typeface="HGPｺﾞｼｯｸE" pitchFamily="50" charset="-128"/>
                <a:ea typeface="HGPｺﾞｼｯｸE" pitchFamily="50" charset="-128"/>
              </a:endParaRPr>
            </a:p>
          </p:txBody>
        </p:sp>
        <p:sp>
          <p:nvSpPr>
            <p:cNvPr id="34" name="フリーフォーム 33"/>
            <p:cNvSpPr/>
            <p:nvPr/>
          </p:nvSpPr>
          <p:spPr bwMode="auto">
            <a:xfrm>
              <a:off x="5249323" y="4741863"/>
              <a:ext cx="1187142" cy="287336"/>
            </a:xfrm>
            <a:custGeom>
              <a:avLst/>
              <a:gdLst>
                <a:gd name="connsiteX0" fmla="*/ 0 w 1419225"/>
                <a:gd name="connsiteY0" fmla="*/ 219075 h 342900"/>
                <a:gd name="connsiteX1" fmla="*/ 1152525 w 1419225"/>
                <a:gd name="connsiteY1" fmla="*/ 0 h 342900"/>
                <a:gd name="connsiteX2" fmla="*/ 1419225 w 1419225"/>
                <a:gd name="connsiteY2" fmla="*/ 114300 h 342900"/>
                <a:gd name="connsiteX3" fmla="*/ 266700 w 1419225"/>
                <a:gd name="connsiteY3" fmla="*/ 342900 h 342900"/>
                <a:gd name="connsiteX4" fmla="*/ 0 w 1419225"/>
                <a:gd name="connsiteY4" fmla="*/ 219075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25" h="342900">
                  <a:moveTo>
                    <a:pt x="0" y="219075"/>
                  </a:moveTo>
                  <a:lnTo>
                    <a:pt x="1152525" y="0"/>
                  </a:lnTo>
                  <a:lnTo>
                    <a:pt x="1419225" y="114300"/>
                  </a:lnTo>
                  <a:lnTo>
                    <a:pt x="266700" y="342900"/>
                  </a:lnTo>
                  <a:lnTo>
                    <a:pt x="0" y="21907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18000" tIns="46800" rIns="18000" bIns="46800">
              <a:spAutoFit/>
            </a:bodyPr>
            <a:lstStyle/>
            <a:p>
              <a:pPr algn="ctr" eaLnBrk="1">
                <a:lnSpc>
                  <a:spcPct val="90000"/>
                </a:lnSpc>
                <a:buClr>
                  <a:schemeClr val="accent2"/>
                </a:buClr>
                <a:buFont typeface="Wingdings" pitchFamily="2" charset="2"/>
                <a:buNone/>
                <a:tabLst>
                  <a:tab pos="177800" algn="ctr"/>
                  <a:tab pos="584200" algn="ctr"/>
                </a:tabLst>
                <a:defRPr/>
              </a:pPr>
              <a:endParaRPr lang="ja-JP" altLang="en-US" dirty="0">
                <a:latin typeface="HGPｺﾞｼｯｸE" pitchFamily="50" charset="-128"/>
                <a:ea typeface="HGPｺﾞｼｯｸE" pitchFamily="50" charset="-128"/>
              </a:endParaRPr>
            </a:p>
          </p:txBody>
        </p:sp>
        <p:cxnSp>
          <p:nvCxnSpPr>
            <p:cNvPr id="35" name="直線コネクタ 39"/>
            <p:cNvCxnSpPr>
              <a:cxnSpLocks noChangeShapeType="1"/>
            </p:cNvCxnSpPr>
            <p:nvPr/>
          </p:nvCxnSpPr>
          <p:spPr bwMode="auto">
            <a:xfrm flipH="1">
              <a:off x="5842895" y="5431134"/>
              <a:ext cx="1" cy="425789"/>
            </a:xfrm>
            <a:prstGeom prst="line">
              <a:avLst/>
            </a:prstGeom>
            <a:noFill/>
            <a:ln w="3175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直線コネクタ 46"/>
            <p:cNvCxnSpPr>
              <a:cxnSpLocks noChangeShapeType="1"/>
            </p:cNvCxnSpPr>
            <p:nvPr/>
          </p:nvCxnSpPr>
          <p:spPr bwMode="auto">
            <a:xfrm flipH="1">
              <a:off x="5820983" y="5906281"/>
              <a:ext cx="13944" cy="102398"/>
            </a:xfrm>
            <a:prstGeom prst="line">
              <a:avLst/>
            </a:prstGeom>
            <a:noFill/>
            <a:ln w="3175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フリーフォーム 43"/>
            <p:cNvSpPr>
              <a:spLocks/>
            </p:cNvSpPr>
            <p:nvPr/>
          </p:nvSpPr>
          <p:spPr bwMode="auto">
            <a:xfrm>
              <a:off x="5480377" y="5029037"/>
              <a:ext cx="525848" cy="390402"/>
            </a:xfrm>
            <a:custGeom>
              <a:avLst/>
              <a:gdLst>
                <a:gd name="T0" fmla="*/ 383 w 628650"/>
                <a:gd name="T1" fmla="*/ 3828 h 466725"/>
                <a:gd name="T2" fmla="*/ 25266 w 628650"/>
                <a:gd name="T3" fmla="*/ 0 h 466725"/>
                <a:gd name="T4" fmla="*/ 25266 w 628650"/>
                <a:gd name="T5" fmla="*/ 16462 h 466725"/>
                <a:gd name="T6" fmla="*/ 16844 w 628650"/>
                <a:gd name="T7" fmla="*/ 18757 h 466725"/>
                <a:gd name="T8" fmla="*/ 0 w 628650"/>
                <a:gd name="T9" fmla="*/ 13015 h 466725"/>
                <a:gd name="T10" fmla="*/ 383 w 628650"/>
                <a:gd name="T11" fmla="*/ 3828 h 4667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28650" h="466725">
                  <a:moveTo>
                    <a:pt x="9525" y="95250"/>
                  </a:moveTo>
                  <a:lnTo>
                    <a:pt x="628650" y="0"/>
                  </a:lnTo>
                  <a:lnTo>
                    <a:pt x="628650" y="409575"/>
                  </a:lnTo>
                  <a:lnTo>
                    <a:pt x="419100" y="466725"/>
                  </a:lnTo>
                  <a:lnTo>
                    <a:pt x="0" y="323850"/>
                  </a:lnTo>
                  <a:lnTo>
                    <a:pt x="9525" y="95250"/>
                  </a:lnTo>
                  <a:close/>
                </a:path>
              </a:pathLst>
            </a:cu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</p:spPr>
          <p:txBody>
            <a:bodyPr lIns="18000" tIns="46800" rIns="18000" bIns="46800">
              <a:spAutoFit/>
            </a:bodyPr>
            <a:lstStyle/>
            <a:p>
              <a:endParaRPr lang="ja-JP" altLang="en-US"/>
            </a:p>
          </p:txBody>
        </p:sp>
        <p:cxnSp>
          <p:nvCxnSpPr>
            <p:cNvPr id="38" name="直線コネクタ 45"/>
            <p:cNvCxnSpPr>
              <a:cxnSpLocks noChangeShapeType="1"/>
            </p:cNvCxnSpPr>
            <p:nvPr/>
          </p:nvCxnSpPr>
          <p:spPr bwMode="auto">
            <a:xfrm flipV="1">
              <a:off x="5536149" y="5092428"/>
              <a:ext cx="470076" cy="73857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直線コネクタ 51"/>
            <p:cNvCxnSpPr>
              <a:cxnSpLocks noChangeShapeType="1"/>
            </p:cNvCxnSpPr>
            <p:nvPr/>
          </p:nvCxnSpPr>
          <p:spPr bwMode="auto">
            <a:xfrm flipV="1">
              <a:off x="5536149" y="5158000"/>
              <a:ext cx="470076" cy="73857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直線コネクタ 53"/>
            <p:cNvCxnSpPr>
              <a:cxnSpLocks noChangeShapeType="1"/>
            </p:cNvCxnSpPr>
            <p:nvPr/>
          </p:nvCxnSpPr>
          <p:spPr bwMode="auto">
            <a:xfrm>
              <a:off x="5524198" y="5297160"/>
              <a:ext cx="312720" cy="80019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直線コネクタ 55"/>
            <p:cNvCxnSpPr>
              <a:cxnSpLocks noChangeShapeType="1"/>
            </p:cNvCxnSpPr>
            <p:nvPr/>
          </p:nvCxnSpPr>
          <p:spPr bwMode="auto">
            <a:xfrm flipV="1">
              <a:off x="5834927" y="5357174"/>
              <a:ext cx="171299" cy="20005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直線コネクタ 41"/>
            <p:cNvCxnSpPr>
              <a:cxnSpLocks noChangeShapeType="1"/>
            </p:cNvCxnSpPr>
            <p:nvPr/>
          </p:nvCxnSpPr>
          <p:spPr bwMode="auto">
            <a:xfrm flipV="1">
              <a:off x="5633086" y="5270748"/>
              <a:ext cx="373139" cy="58627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直線コネクタ 61"/>
            <p:cNvCxnSpPr>
              <a:cxnSpLocks noChangeShapeType="1"/>
            </p:cNvCxnSpPr>
            <p:nvPr/>
          </p:nvCxnSpPr>
          <p:spPr bwMode="auto">
            <a:xfrm flipV="1">
              <a:off x="5743302" y="5314043"/>
              <a:ext cx="262924" cy="41310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直線コネクタ 64"/>
            <p:cNvCxnSpPr>
              <a:cxnSpLocks noChangeShapeType="1"/>
            </p:cNvCxnSpPr>
            <p:nvPr/>
          </p:nvCxnSpPr>
          <p:spPr bwMode="auto">
            <a:xfrm flipV="1">
              <a:off x="5529520" y="5131958"/>
              <a:ext cx="0" cy="153693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直線コネクタ 71"/>
            <p:cNvCxnSpPr>
              <a:cxnSpLocks noChangeShapeType="1"/>
            </p:cNvCxnSpPr>
            <p:nvPr/>
          </p:nvCxnSpPr>
          <p:spPr bwMode="auto">
            <a:xfrm flipV="1">
              <a:off x="5536149" y="5205804"/>
              <a:ext cx="470076" cy="73857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直線コネクタ 72"/>
            <p:cNvCxnSpPr>
              <a:cxnSpLocks noChangeShapeType="1"/>
            </p:cNvCxnSpPr>
            <p:nvPr/>
          </p:nvCxnSpPr>
          <p:spPr bwMode="auto">
            <a:xfrm flipV="1">
              <a:off x="5633086" y="5128957"/>
              <a:ext cx="0" cy="185085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直線コネクタ 74"/>
            <p:cNvCxnSpPr>
              <a:cxnSpLocks noChangeShapeType="1"/>
            </p:cNvCxnSpPr>
            <p:nvPr/>
          </p:nvCxnSpPr>
          <p:spPr bwMode="auto">
            <a:xfrm flipV="1">
              <a:off x="5743302" y="5112075"/>
              <a:ext cx="0" cy="225094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直線コネクタ 76"/>
            <p:cNvCxnSpPr>
              <a:cxnSpLocks noChangeShapeType="1"/>
            </p:cNvCxnSpPr>
            <p:nvPr/>
          </p:nvCxnSpPr>
          <p:spPr bwMode="auto">
            <a:xfrm flipV="1">
              <a:off x="5842894" y="5090502"/>
              <a:ext cx="1" cy="276675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直線コネクタ 79"/>
            <p:cNvCxnSpPr>
              <a:cxnSpLocks noChangeShapeType="1"/>
            </p:cNvCxnSpPr>
            <p:nvPr/>
          </p:nvCxnSpPr>
          <p:spPr bwMode="auto">
            <a:xfrm flipV="1">
              <a:off x="5930536" y="5086285"/>
              <a:ext cx="1" cy="276675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直線コネクタ 81"/>
            <p:cNvCxnSpPr>
              <a:cxnSpLocks noChangeShapeType="1"/>
            </p:cNvCxnSpPr>
            <p:nvPr/>
          </p:nvCxnSpPr>
          <p:spPr bwMode="auto">
            <a:xfrm flipH="1">
              <a:off x="5771187" y="5427059"/>
              <a:ext cx="5978" cy="429864"/>
            </a:xfrm>
            <a:prstGeom prst="line">
              <a:avLst/>
            </a:prstGeom>
            <a:noFill/>
            <a:ln w="3175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直線コネクタ 82"/>
            <p:cNvCxnSpPr>
              <a:cxnSpLocks noChangeShapeType="1"/>
              <a:endCxn id="31" idx="4"/>
            </p:cNvCxnSpPr>
            <p:nvPr/>
          </p:nvCxnSpPr>
          <p:spPr bwMode="auto">
            <a:xfrm>
              <a:off x="5757246" y="5906281"/>
              <a:ext cx="57762" cy="102398"/>
            </a:xfrm>
            <a:prstGeom prst="line">
              <a:avLst/>
            </a:prstGeom>
            <a:noFill/>
            <a:ln w="3175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直線コネクタ 86"/>
            <p:cNvCxnSpPr>
              <a:cxnSpLocks noChangeShapeType="1"/>
            </p:cNvCxnSpPr>
            <p:nvPr/>
          </p:nvCxnSpPr>
          <p:spPr bwMode="auto">
            <a:xfrm flipH="1">
              <a:off x="5707096" y="5394960"/>
              <a:ext cx="5978" cy="429864"/>
            </a:xfrm>
            <a:prstGeom prst="line">
              <a:avLst/>
            </a:prstGeom>
            <a:noFill/>
            <a:ln w="3175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直線コネクタ 87"/>
            <p:cNvCxnSpPr>
              <a:cxnSpLocks noChangeShapeType="1"/>
            </p:cNvCxnSpPr>
            <p:nvPr/>
          </p:nvCxnSpPr>
          <p:spPr bwMode="auto">
            <a:xfrm>
              <a:off x="5688087" y="5873660"/>
              <a:ext cx="57762" cy="102398"/>
            </a:xfrm>
            <a:prstGeom prst="line">
              <a:avLst/>
            </a:prstGeom>
            <a:noFill/>
            <a:ln w="3175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4" name="フリーフォーム 83"/>
            <p:cNvSpPr>
              <a:spLocks/>
            </p:cNvSpPr>
            <p:nvPr/>
          </p:nvSpPr>
          <p:spPr bwMode="auto">
            <a:xfrm>
              <a:off x="6015037" y="5448300"/>
              <a:ext cx="139700" cy="361950"/>
            </a:xfrm>
            <a:custGeom>
              <a:avLst/>
              <a:gdLst>
                <a:gd name="T0" fmla="*/ 138113 w 139700"/>
                <a:gd name="T1" fmla="*/ 0 h 361950"/>
                <a:gd name="T2" fmla="*/ 52388 w 139700"/>
                <a:gd name="T3" fmla="*/ 47625 h 361950"/>
                <a:gd name="T4" fmla="*/ 9525 w 139700"/>
                <a:gd name="T5" fmla="*/ 133350 h 361950"/>
                <a:gd name="T6" fmla="*/ 0 w 139700"/>
                <a:gd name="T7" fmla="*/ 228600 h 361950"/>
                <a:gd name="T8" fmla="*/ 38100 w 139700"/>
                <a:gd name="T9" fmla="*/ 314325 h 361950"/>
                <a:gd name="T10" fmla="*/ 139700 w 139700"/>
                <a:gd name="T11" fmla="*/ 361950 h 361950"/>
                <a:gd name="T12" fmla="*/ 138113 w 139700"/>
                <a:gd name="T13" fmla="*/ 0 h 3619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9700" h="361950">
                  <a:moveTo>
                    <a:pt x="138113" y="0"/>
                  </a:moveTo>
                  <a:lnTo>
                    <a:pt x="52388" y="47625"/>
                  </a:lnTo>
                  <a:lnTo>
                    <a:pt x="9525" y="133350"/>
                  </a:lnTo>
                  <a:lnTo>
                    <a:pt x="0" y="228600"/>
                  </a:lnTo>
                  <a:lnTo>
                    <a:pt x="38100" y="314325"/>
                  </a:lnTo>
                  <a:lnTo>
                    <a:pt x="139700" y="361950"/>
                  </a:lnTo>
                  <a:lnTo>
                    <a:pt x="138113" y="0"/>
                  </a:lnTo>
                  <a:close/>
                </a:path>
              </a:pathLst>
            </a:cu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</p:spPr>
          <p:txBody>
            <a:bodyPr lIns="18000" tIns="46800" rIns="18000" bIns="46800">
              <a:spAutoFit/>
            </a:bodyPr>
            <a:lstStyle/>
            <a:p>
              <a:endParaRPr lang="ja-JP" altLang="en-US"/>
            </a:p>
          </p:txBody>
        </p:sp>
        <p:cxnSp>
          <p:nvCxnSpPr>
            <p:cNvPr id="55" name="直線コネクタ 90"/>
            <p:cNvCxnSpPr>
              <a:cxnSpLocks noChangeShapeType="1"/>
            </p:cNvCxnSpPr>
            <p:nvPr/>
          </p:nvCxnSpPr>
          <p:spPr bwMode="auto">
            <a:xfrm flipV="1">
              <a:off x="6094412" y="5487985"/>
              <a:ext cx="0" cy="286876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直線コネクタ 93"/>
            <p:cNvCxnSpPr>
              <a:cxnSpLocks noChangeShapeType="1"/>
            </p:cNvCxnSpPr>
            <p:nvPr/>
          </p:nvCxnSpPr>
          <p:spPr bwMode="auto">
            <a:xfrm flipV="1">
              <a:off x="6132148" y="5459927"/>
              <a:ext cx="1" cy="338696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直線コネクタ 99"/>
            <p:cNvCxnSpPr>
              <a:cxnSpLocks noChangeShapeType="1"/>
            </p:cNvCxnSpPr>
            <p:nvPr/>
          </p:nvCxnSpPr>
          <p:spPr bwMode="auto">
            <a:xfrm flipV="1">
              <a:off x="6053137" y="5536867"/>
              <a:ext cx="0" cy="177336"/>
            </a:xfrm>
            <a:prstGeom prst="line">
              <a:avLst/>
            </a:prstGeom>
            <a:noFill/>
            <a:ln w="25400" algn="ctr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" name="フリーフォーム 97"/>
            <p:cNvSpPr>
              <a:spLocks/>
            </p:cNvSpPr>
            <p:nvPr/>
          </p:nvSpPr>
          <p:spPr bwMode="auto">
            <a:xfrm>
              <a:off x="6054725" y="5470525"/>
              <a:ext cx="85725" cy="95250"/>
            </a:xfrm>
            <a:custGeom>
              <a:avLst/>
              <a:gdLst>
                <a:gd name="T0" fmla="*/ 0 w 85725"/>
                <a:gd name="T1" fmla="*/ 95250 h 95250"/>
                <a:gd name="T2" fmla="*/ 50800 w 85725"/>
                <a:gd name="T3" fmla="*/ 76200 h 95250"/>
                <a:gd name="T4" fmla="*/ 82550 w 85725"/>
                <a:gd name="T5" fmla="*/ 31750 h 95250"/>
                <a:gd name="T6" fmla="*/ 85725 w 85725"/>
                <a:gd name="T7" fmla="*/ 0 h 9525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725" h="95250">
                  <a:moveTo>
                    <a:pt x="0" y="95250"/>
                  </a:moveTo>
                  <a:lnTo>
                    <a:pt x="50800" y="76200"/>
                  </a:lnTo>
                  <a:lnTo>
                    <a:pt x="82550" y="31750"/>
                  </a:lnTo>
                  <a:lnTo>
                    <a:pt x="85725" y="0"/>
                  </a:lnTo>
                </a:path>
              </a:pathLst>
            </a:custGeom>
            <a:noFill/>
            <a:ln w="2540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46800" rIns="18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59" name="フリーフォーム 104"/>
            <p:cNvSpPr>
              <a:spLocks/>
            </p:cNvSpPr>
            <p:nvPr/>
          </p:nvSpPr>
          <p:spPr bwMode="auto">
            <a:xfrm>
              <a:off x="6059124" y="5539810"/>
              <a:ext cx="85725" cy="95250"/>
            </a:xfrm>
            <a:custGeom>
              <a:avLst/>
              <a:gdLst>
                <a:gd name="T0" fmla="*/ 0 w 85725"/>
                <a:gd name="T1" fmla="*/ 95250 h 95250"/>
                <a:gd name="T2" fmla="*/ 50800 w 85725"/>
                <a:gd name="T3" fmla="*/ 76200 h 95250"/>
                <a:gd name="T4" fmla="*/ 82550 w 85725"/>
                <a:gd name="T5" fmla="*/ 31750 h 95250"/>
                <a:gd name="T6" fmla="*/ 85725 w 85725"/>
                <a:gd name="T7" fmla="*/ 0 h 9525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725" h="95250">
                  <a:moveTo>
                    <a:pt x="0" y="95250"/>
                  </a:moveTo>
                  <a:lnTo>
                    <a:pt x="50800" y="76200"/>
                  </a:lnTo>
                  <a:lnTo>
                    <a:pt x="82550" y="31750"/>
                  </a:lnTo>
                  <a:lnTo>
                    <a:pt x="85725" y="0"/>
                  </a:lnTo>
                </a:path>
              </a:pathLst>
            </a:custGeom>
            <a:noFill/>
            <a:ln w="2540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46800" rIns="18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0" name="フリーフォーム 106"/>
            <p:cNvSpPr>
              <a:spLocks/>
            </p:cNvSpPr>
            <p:nvPr/>
          </p:nvSpPr>
          <p:spPr bwMode="auto">
            <a:xfrm>
              <a:off x="6059124" y="5608863"/>
              <a:ext cx="85725" cy="95250"/>
            </a:xfrm>
            <a:custGeom>
              <a:avLst/>
              <a:gdLst>
                <a:gd name="T0" fmla="*/ 0 w 85725"/>
                <a:gd name="T1" fmla="*/ 95250 h 95250"/>
                <a:gd name="T2" fmla="*/ 50800 w 85725"/>
                <a:gd name="T3" fmla="*/ 76200 h 95250"/>
                <a:gd name="T4" fmla="*/ 82550 w 85725"/>
                <a:gd name="T5" fmla="*/ 31750 h 95250"/>
                <a:gd name="T6" fmla="*/ 85725 w 85725"/>
                <a:gd name="T7" fmla="*/ 0 h 9525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725" h="95250">
                  <a:moveTo>
                    <a:pt x="0" y="95250"/>
                  </a:moveTo>
                  <a:lnTo>
                    <a:pt x="50800" y="76200"/>
                  </a:lnTo>
                  <a:lnTo>
                    <a:pt x="82550" y="31750"/>
                  </a:lnTo>
                  <a:lnTo>
                    <a:pt x="85725" y="0"/>
                  </a:lnTo>
                </a:path>
              </a:pathLst>
            </a:custGeom>
            <a:noFill/>
            <a:ln w="2540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46800" rIns="18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1" name="フリーフォーム 107"/>
            <p:cNvSpPr>
              <a:spLocks/>
            </p:cNvSpPr>
            <p:nvPr/>
          </p:nvSpPr>
          <p:spPr bwMode="auto">
            <a:xfrm>
              <a:off x="6060347" y="5687902"/>
              <a:ext cx="85725" cy="95250"/>
            </a:xfrm>
            <a:custGeom>
              <a:avLst/>
              <a:gdLst>
                <a:gd name="T0" fmla="*/ 0 w 85725"/>
                <a:gd name="T1" fmla="*/ 95250 h 95250"/>
                <a:gd name="T2" fmla="*/ 50800 w 85725"/>
                <a:gd name="T3" fmla="*/ 76200 h 95250"/>
                <a:gd name="T4" fmla="*/ 82550 w 85725"/>
                <a:gd name="T5" fmla="*/ 31750 h 95250"/>
                <a:gd name="T6" fmla="*/ 85725 w 85725"/>
                <a:gd name="T7" fmla="*/ 0 h 9525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725" h="95250">
                  <a:moveTo>
                    <a:pt x="0" y="95250"/>
                  </a:moveTo>
                  <a:lnTo>
                    <a:pt x="50800" y="76200"/>
                  </a:lnTo>
                  <a:lnTo>
                    <a:pt x="82550" y="31750"/>
                  </a:lnTo>
                  <a:lnTo>
                    <a:pt x="85725" y="0"/>
                  </a:lnTo>
                </a:path>
              </a:pathLst>
            </a:custGeom>
            <a:noFill/>
            <a:ln w="2540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46800" rIns="18000" bIns="46800">
              <a:spAutoFit/>
            </a:bodyPr>
            <a:lstStyle/>
            <a:p>
              <a:endParaRPr lang="ja-JP" altLang="en-US"/>
            </a:p>
          </p:txBody>
        </p:sp>
      </p:grpSp>
      <p:pic>
        <p:nvPicPr>
          <p:cNvPr id="62" name="Picture 7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117" y="4869486"/>
            <a:ext cx="1037355" cy="753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6" descr="埋設ボックス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3786" y="4853231"/>
            <a:ext cx="1043481" cy="76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68824" y="3841510"/>
            <a:ext cx="1045771" cy="785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6921" y="3788107"/>
            <a:ext cx="1056151" cy="84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テキスト ボックス 26"/>
          <p:cNvSpPr txBox="1">
            <a:spLocks noChangeArrowheads="1"/>
          </p:cNvSpPr>
          <p:nvPr/>
        </p:nvSpPr>
        <p:spPr bwMode="auto">
          <a:xfrm>
            <a:off x="1054928" y="4597297"/>
            <a:ext cx="554519" cy="276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0" tIns="45691" rIns="91380" bIns="4569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ダム</a:t>
            </a:r>
          </a:p>
        </p:txBody>
      </p:sp>
      <p:sp>
        <p:nvSpPr>
          <p:cNvPr id="67" name="テキスト ボックス 26"/>
          <p:cNvSpPr txBox="1">
            <a:spLocks noChangeArrowheads="1"/>
          </p:cNvSpPr>
          <p:nvPr/>
        </p:nvSpPr>
        <p:spPr bwMode="auto">
          <a:xfrm>
            <a:off x="54746" y="5548811"/>
            <a:ext cx="1212848" cy="461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0" tIns="45691" rIns="91380" bIns="4569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宅地造成用等の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L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字擁壁</a:t>
            </a:r>
          </a:p>
        </p:txBody>
      </p:sp>
      <p:sp>
        <p:nvSpPr>
          <p:cNvPr id="68" name="テキスト ボックス 26"/>
          <p:cNvSpPr txBox="1">
            <a:spLocks noChangeArrowheads="1"/>
          </p:cNvSpPr>
          <p:nvPr/>
        </p:nvSpPr>
        <p:spPr bwMode="auto">
          <a:xfrm>
            <a:off x="1926276" y="4585870"/>
            <a:ext cx="958340" cy="276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0" tIns="45691" rIns="91380" bIns="4569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河川構造物</a:t>
            </a:r>
          </a:p>
        </p:txBody>
      </p:sp>
      <p:sp>
        <p:nvSpPr>
          <p:cNvPr id="69" name="テキスト ボックス 26"/>
          <p:cNvSpPr txBox="1">
            <a:spLocks noChangeArrowheads="1"/>
          </p:cNvSpPr>
          <p:nvPr/>
        </p:nvSpPr>
        <p:spPr bwMode="auto">
          <a:xfrm>
            <a:off x="1084914" y="5551546"/>
            <a:ext cx="1414264" cy="461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0" tIns="45691" rIns="91380" bIns="4569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共同溝・地下道等のボックスカルバート</a:t>
            </a:r>
          </a:p>
        </p:txBody>
      </p:sp>
      <p:sp>
        <p:nvSpPr>
          <p:cNvPr id="70" name="テキスト ボックス 26"/>
          <p:cNvSpPr txBox="1">
            <a:spLocks noChangeArrowheads="1"/>
          </p:cNvSpPr>
          <p:nvPr/>
        </p:nvSpPr>
        <p:spPr bwMode="auto">
          <a:xfrm>
            <a:off x="3957767" y="4405695"/>
            <a:ext cx="954574" cy="276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0" tIns="45691" rIns="91380" bIns="4569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構造物の梁</a:t>
            </a:r>
          </a:p>
        </p:txBody>
      </p:sp>
      <p:sp>
        <p:nvSpPr>
          <p:cNvPr id="71" name="テキスト ボックス 26"/>
          <p:cNvSpPr txBox="1">
            <a:spLocks noChangeArrowheads="1"/>
          </p:cNvSpPr>
          <p:nvPr/>
        </p:nvSpPr>
        <p:spPr bwMode="auto">
          <a:xfrm>
            <a:off x="3677137" y="5706178"/>
            <a:ext cx="973892" cy="276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0" tIns="45691" rIns="91380" bIns="4569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構造物の柱</a:t>
            </a:r>
          </a:p>
        </p:txBody>
      </p:sp>
      <p:sp>
        <p:nvSpPr>
          <p:cNvPr id="72" name="角丸四角形 71"/>
          <p:cNvSpPr/>
          <p:nvPr/>
        </p:nvSpPr>
        <p:spPr bwMode="auto">
          <a:xfrm>
            <a:off x="1072955" y="3031756"/>
            <a:ext cx="1493074" cy="516490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用途拡大の</a:t>
            </a:r>
            <a:endParaRPr kumimoji="0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技術開発</a:t>
            </a:r>
          </a:p>
        </p:txBody>
      </p:sp>
      <p:pic>
        <p:nvPicPr>
          <p:cNvPr id="73" name="図 72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7414" y="4853231"/>
            <a:ext cx="1049237" cy="765519"/>
          </a:xfrm>
          <a:prstGeom prst="rect">
            <a:avLst/>
          </a:prstGeom>
        </p:spPr>
      </p:pic>
      <p:pic>
        <p:nvPicPr>
          <p:cNvPr id="74" name="図 73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41798" y="2152774"/>
            <a:ext cx="1180936" cy="891416"/>
          </a:xfrm>
          <a:prstGeom prst="rect">
            <a:avLst/>
          </a:prstGeom>
        </p:spPr>
      </p:pic>
      <p:sp>
        <p:nvSpPr>
          <p:cNvPr id="75" name="テキスト ボックス 26"/>
          <p:cNvSpPr txBox="1">
            <a:spLocks noChangeArrowheads="1"/>
          </p:cNvSpPr>
          <p:nvPr/>
        </p:nvSpPr>
        <p:spPr bwMode="auto">
          <a:xfrm>
            <a:off x="2683805" y="1876981"/>
            <a:ext cx="955827" cy="276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0" tIns="45691" rIns="91380" bIns="4569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舗装ブロック</a:t>
            </a:r>
          </a:p>
        </p:txBody>
      </p:sp>
      <p:sp>
        <p:nvSpPr>
          <p:cNvPr id="76" name="テキスト ボックス 26"/>
          <p:cNvSpPr txBox="1">
            <a:spLocks noChangeArrowheads="1"/>
          </p:cNvSpPr>
          <p:nvPr/>
        </p:nvSpPr>
        <p:spPr bwMode="auto">
          <a:xfrm>
            <a:off x="2425278" y="5641144"/>
            <a:ext cx="958340" cy="276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0" tIns="45691" rIns="91380" bIns="4569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護岸ブロック</a:t>
            </a:r>
          </a:p>
        </p:txBody>
      </p:sp>
      <p:sp>
        <p:nvSpPr>
          <p:cNvPr id="77" name="テキスト ボックス 26"/>
          <p:cNvSpPr txBox="1">
            <a:spLocks noChangeArrowheads="1"/>
          </p:cNvSpPr>
          <p:nvPr/>
        </p:nvSpPr>
        <p:spPr bwMode="auto">
          <a:xfrm>
            <a:off x="132093" y="1653058"/>
            <a:ext cx="1693235" cy="30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0" tIns="45691" rIns="91380" bIns="4569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　用途例</a:t>
            </a:r>
          </a:p>
        </p:txBody>
      </p:sp>
      <p:sp>
        <p:nvSpPr>
          <p:cNvPr id="78" name="正方形/長方形 77"/>
          <p:cNvSpPr/>
          <p:nvPr/>
        </p:nvSpPr>
        <p:spPr>
          <a:xfrm>
            <a:off x="5529064" y="1293018"/>
            <a:ext cx="2793631" cy="338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原料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のポリカーボネート</a:t>
            </a:r>
          </a:p>
        </p:txBody>
      </p:sp>
      <p:pic>
        <p:nvPicPr>
          <p:cNvPr id="79" name="図 7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16240" y="2007863"/>
            <a:ext cx="953080" cy="953080"/>
          </a:xfrm>
          <a:prstGeom prst="rect">
            <a:avLst/>
          </a:prstGeom>
        </p:spPr>
      </p:pic>
      <p:pic>
        <p:nvPicPr>
          <p:cNvPr id="80" name="図 7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947768" y="2015821"/>
            <a:ext cx="945121" cy="945121"/>
          </a:xfrm>
          <a:prstGeom prst="rect">
            <a:avLst/>
          </a:prstGeom>
        </p:spPr>
      </p:pic>
      <p:sp>
        <p:nvSpPr>
          <p:cNvPr id="81" name="テキスト ボックス 80"/>
          <p:cNvSpPr txBox="1"/>
          <p:nvPr/>
        </p:nvSpPr>
        <p:spPr>
          <a:xfrm>
            <a:off x="8481392" y="2667847"/>
            <a:ext cx="16209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出典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: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旭化成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HP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82" name="正方形/長方形 81"/>
          <p:cNvSpPr/>
          <p:nvPr/>
        </p:nvSpPr>
        <p:spPr>
          <a:xfrm>
            <a:off x="5333239" y="1717062"/>
            <a:ext cx="10214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　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用途例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5651130" y="2920932"/>
            <a:ext cx="15472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ヘッドライトカバー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84" name="正方形/長方形 83"/>
          <p:cNvSpPr/>
          <p:nvPr/>
        </p:nvSpPr>
        <p:spPr>
          <a:xfrm>
            <a:off x="7198348" y="2929457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携帯電話の筐体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5347247" y="3885365"/>
            <a:ext cx="3430747" cy="338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原料の化粧品用プラスチック容器</a:t>
            </a:r>
          </a:p>
        </p:txBody>
      </p:sp>
      <p:sp>
        <p:nvSpPr>
          <p:cNvPr id="86" name="正方形/長方形 85"/>
          <p:cNvSpPr/>
          <p:nvPr/>
        </p:nvSpPr>
        <p:spPr>
          <a:xfrm>
            <a:off x="5335037" y="4389362"/>
            <a:ext cx="14414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　製品イメージ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7" name="図 86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7861" y="4509838"/>
            <a:ext cx="480684" cy="1085683"/>
          </a:xfrm>
          <a:prstGeom prst="rect">
            <a:avLst/>
          </a:prstGeom>
        </p:spPr>
      </p:pic>
      <p:pic>
        <p:nvPicPr>
          <p:cNvPr id="88" name="図 87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3701" y="4504435"/>
            <a:ext cx="474468" cy="1069107"/>
          </a:xfrm>
          <a:prstGeom prst="rect">
            <a:avLst/>
          </a:prstGeom>
        </p:spPr>
      </p:pic>
      <p:sp>
        <p:nvSpPr>
          <p:cNvPr id="89" name="テキスト ボックス 88"/>
          <p:cNvSpPr txBox="1"/>
          <p:nvPr/>
        </p:nvSpPr>
        <p:spPr>
          <a:xfrm>
            <a:off x="7752378" y="5247248"/>
            <a:ext cx="17307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提供：日本ロレアル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38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74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28</cp:revision>
  <dcterms:created xsi:type="dcterms:W3CDTF">2021-06-07T08:26:25Z</dcterms:created>
  <dcterms:modified xsi:type="dcterms:W3CDTF">2021-06-07T09:09:12Z</dcterms:modified>
</cp:coreProperties>
</file>