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4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5299" y="1429603"/>
            <a:ext cx="6229704" cy="385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26</cp:revision>
  <dcterms:created xsi:type="dcterms:W3CDTF">2021-06-07T08:26:25Z</dcterms:created>
  <dcterms:modified xsi:type="dcterms:W3CDTF">2021-06-07T09:07:09Z</dcterms:modified>
</cp:coreProperties>
</file>