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516" y="1285941"/>
            <a:ext cx="8703280" cy="420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95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24</cp:revision>
  <dcterms:created xsi:type="dcterms:W3CDTF">2021-06-07T08:26:25Z</dcterms:created>
  <dcterms:modified xsi:type="dcterms:W3CDTF">2021-06-07T09:05:39Z</dcterms:modified>
</cp:coreProperties>
</file>